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987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Figure.&amp;nbsp;Phylogenetic tree of human astrovirus (HAstV) based on the 289-base region of the open reading frame (ORF) 1a gene (A) and the 413-base region of the ORF2 gene (B). We included 6 novel sequences designated according to isolate code_place/year_GenBank accession no. A) DG6013_Madagascar2004_EF490425, DR0075_Madagascar2005_EF490426, DR0034_Madagascar2004_EF490427, DR0038_Madagascar2004_EF490428, DT1004_Madagascar2004_EF490429; B) DR0038_Madagascar2004_EF519312. We also included 16 sequences of reference astrovirus strains obtained from GenBank, designated according to HAstV genotype_place/year_GenBank accession no.: A) HAstV-1_Oxford1994_L23513, HAstV-2_Atlanta1993_L13745, HAstV-3_Oxford_AF290504, HAstV-4_Oxford2000_AF290505, HAstV-5_Norfolk2000_AF290506, HAstV-6_Oxford2000_AF290507, HAstV-7_Oxford2000_AF290508, HAstV-8_Oxford2000_AF290509; B) HAstV-1_Oxford1994_L23513, HAstV-2_USA1993_ L13745, HAstV-3_Oxford1994_L38505, HAstV-4_Oxford1994_L38506, HAstV-5_USA1994_U15136, HAstV-6_Oxford1994_L38507, HAstV-7_Oxford1994_L38508, HAstV-8_Mexico2000_AF260508. Bootstrap values based on 1,000 generated trees are displayed at the nodes.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Papaventsis DC, Dove W, Cunliffe NA, Nakagomi O, Combe P, Grosjean P, et al. Human Astrovirus Gastroenteritis in Children, Madagascar, 2004–2005. Emerg Infect Dis. 2008;14(5):844-846. https://doi.org/10.3201/eid1405.070563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Human Astrovirus Gastroenteritis in Children, Madagascar, 2004–2005</dc:title>
  <cp:lastModifiedBy/>
  <cp:revision>1</cp:revision>
  <dcterms:created xsi:type="dcterms:W3CDTF">2025-04-13T06:57:02.2282071Z</dcterms:created>
  <dcterms:modified xsi:type="dcterms:W3CDTF">2025-04-13T06:57:02.2282071Z</dcterms:modified>
  <dc:creator>D. C. Papaventsis et al.</dc:creator>
  <cp:keywords>Astrovirus, genogroup, child, Madagascar, dispatch</cp:keywords>
  <dc:description>Presentation created from Figure of Human Astrovirus Gastroenteritis in Children, Madagascar, 2004–2005 published in the Emerging Infectious Diseases journal volume 14, number 5.</dc:description>
  <cp:category>General</cp:category>
</cp:coreProperties>
</file>