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Appendix Figure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238250" y="635000"/>
            <a:ext cx="66675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7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Appendix Figure.&amp;nbsp;Geographic distribution of recent emerging or reemerging infectious disease outbreaks and countries affected by conflict, 1990–2006. Countries in yellow were affected by conflict during this period (source: Office for the Coordination of Humanitarian Affairs, World Health Organization, www.reliefweb.int/ocha_ol/onlinehp.html). Symbols indicate outbreaks of emerging or reemerging infectious diseases during this period (source: Epidemic and Pandemic Alert and Response, World Health Organization, www.who.int/csr/en). Circles indicate diseases of viral origin, stars indicate diseases of bacterial origin, and triangles indicate diseases of parasitic origin. CCHF, Crimean-Congo hemorrhagic fever; SARS-CoV, severe acute respiratory syndrome coronavirus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75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Kelly-Hope LA. Conflict and Emerging Infectious Diseases. Emerg Infect Dis. 2008;14(6):1004-1005. https://doi.org/10.3201/eid1406.080027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Appendix Figure - Conflict and Emerging Infectious Diseases</dc:title>
  <cp:lastModifiedBy/>
  <cp:revision>1</cp:revision>
  <dcterms:created xsi:type="dcterms:W3CDTF">2025-05-15T22:16:22.1553839Z</dcterms:created>
  <dcterms:modified xsi:type="dcterms:W3CDTF">2025-05-15T22:16:22.1553839Z</dcterms:modified>
  <dc:creator>L. A. Kelly-Hope</dc:creator>
  <cp:keywords>conflict, cholera, outbreak, letter</cp:keywords>
  <dc:description>Presentation created from Appendix Figure of Conflict and Emerging Infectious Diseases published in the Emerging Infectious Diseases journal volume 14, number 6.</dc:description>
  <cp:category>General</cp:category>
</cp:coreProperties>
</file>