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27250" y="635000"/>
            <a:ext cx="4889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3.&amp;nbsp;Kaplan-Meier survival estimates for matched pairs (n = 706). CDAD, Clostridium difficile–associated disease.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Dubberke ER, Butler AM, Reske KA, Agniel D, Olsen MA, D’Angelo G, et al. Attributable Outcomes of Endemic Clostridium difficile–associated Disease in Nonsurgical Patients. Emerg Infect Dis. 2008;14(7):1031-1038. https://doi.org/10.3201/eid1407.070867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Attributable Outcomes of Endemic Clostridium difficile–associated Disease in Nonsurgical Patients</dc:title>
  <cp:lastModifiedBy/>
  <cp:revision>1</cp:revision>
  <dcterms:created xsi:type="dcterms:W3CDTF">2025-07-06T04:56:03.3329277Z</dcterms:created>
  <dcterms:modified xsi:type="dcterms:W3CDTF">2025-07-06T04:56:03.3329277Z</dcterms:modified>
  <dc:creator>E. R. Dubberke et al.</dc:creator>
  <cp:keywords>Clostridium difficile, attributable mortality, outcomes, healthcare epidemiology, hospital-associated infections, research, United States</cp:keywords>
  <dc:description>Presentation created from Figure 3 of Attributable Outcomes of Endemic Clostridium difficile–associated Disease in Nonsurgical Patients published in the Emerging Infectious Diseases journal volume 14, number 7.</dc:description>
  <cp:category>General</cp:category>
</cp:coreProperties>
</file>