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482850" y="635000"/>
            <a:ext cx="4178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1.&amp;nbsp;Regional site map of water bodies sampled in Ghana for aquatic invertebrates during 2004, 2005, or both. Small maps on left show location of Ghana in Africa and location of regions sampled within Ghana (boxes).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Benbow ME, Williamson H, Kimbirauskas R, McIntosh MD, Kolar R, Quaye C, et al. Aquatic Invertebrates as Unlikely Vectors of Buruli Ulcer Disease. Emerg Infect Dis. 2008;14(8):1247-1254. https://doi.org/10.3201/eid1408.071503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Aquatic Invertebrates as Unlikely Vectors of Buruli Ulcer Disease</dc:title>
  <cp:lastModifiedBy/>
  <cp:revision>1</cp:revision>
  <dcterms:created xsi:type="dcterms:W3CDTF">2025-05-18T00:38:10.6360054Z</dcterms:created>
  <dcterms:modified xsi:type="dcterms:W3CDTF">2025-05-18T00:38:10.6360054Z</dcterms:modified>
  <dc:creator>M. E. Benbow et al.</dc:creator>
  <cp:keywords>Buruli ulcer, Mycobacterium ulcerans infection, disease vectors, macroinvertebrates, transmission, environmental reservoirs, research, Ghana</cp:keywords>
  <dc:description>Presentation created from Figure 1 of Aquatic Invertebrates as Unlikely Vectors of Buruli Ulcer Disease published in the Emerging Infectious Diseases journal volume 14, number 8.</dc:description>
  <cp:category>General</cp:category>
</cp:coreProperties>
</file>