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9116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Figure.&amp;nbsp;Denaturating high-performance liquid chromatography profiles after separation of PCR-amplified internal transcribed spacer regions of Mycobacterium spp. Strain designations from above: DSMZ 43223, M. intracellulare, sequevar MIN-A type strain; MM 1675, M. intracellulare, sequevar MIN-A, patient strain; DSMZ 44623, M. chimaera sp. nov., sequevar MAC-A type strain; MM 119; M. chimaera sp. nov., sequevar MAC-A, patient strain; MM 300, M. intracellulare, sequevar MIN-C, patient strain.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Schweickert B, Goldenberg O, Richter E, Göbel UB, Petrich A, Buchholz P, et al. Occurrence and Clinical Relevance of Mycobacterium chimaera sp. nov., Germany. Emerg Infect Dis. 2008;14(9):1443-1446. https://doi.org/10.3201/eid1409.071032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Occurrence and Clinical Relevance of Mycobacterium chimaera sp. nov., Germany</dc:title>
  <cp:lastModifiedBy/>
  <cp:revision>1</cp:revision>
  <dcterms:created xsi:type="dcterms:W3CDTF">2025-05-09T16:31:50.6531970Z</dcterms:created>
  <dcterms:modified xsi:type="dcterms:W3CDTF">2025-05-09T16:31:50.6531970Z</dcterms:modified>
  <dc:creator>B. Schweickert et al.</dc:creator>
  <cp:keywords>Mycobacterium avium complex, Mycobacterium avium-intracellulare infection, atypical mycobacterium infections, high-performance liquid chromatography, ribosomal DNA, ribosomal spacer DNA, molecular diagnostic techniques, molecular epidemiology, dispatch, Germany</cp:keywords>
  <dc:description>Presentation created from Figure of Occurrence and Clinical Relevance of Mycobacterium chimaera sp. nov., Germany published in the Emerging Infectious Diseases journal volume 14, number 9.</dc:description>
  <cp:category>General</cp:category>
</cp:coreProperties>
</file>