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292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. . Number of invasive methicillin-resistant Staphylococcus aureus isolates submitted in Iowa, USA, 1999–2006. CA-MRSA, community-associated MRSA.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Van De Griend P, Herwaldt LA, Alvis B, DeMartino M, Heilmann K, Doern G, et al. Community-Associated Methicillin-Resistant Staphylococcus aureus, Iowa, USA. Emerg Infect Dis. 2009;15(10):1582-1589. https://doi.org/10.3201/eid1510.080877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Community-Associated Methicillin-Resistant Staphylococcus aureus, Iowa, USA</dc:title>
  <cp:lastModifiedBy/>
  <cp:revision>1</cp:revision>
  <dcterms:created xsi:type="dcterms:W3CDTF">2025-05-17T00:47:23.1664910Z</dcterms:created>
  <dcterms:modified xsi:type="dcterms:W3CDTF">2025-05-17T00:47:23.1664910Z</dcterms:modified>
  <dc:creator>P. Van De Griend et al.</dc:creator>
  <cp:keywords>Methicillin-resistant Staphylococcus aureus infections, MRSA, community-associated MRSA, surveillance, bloodstream infection, Iowa, bacteria, Staphylococci, research, USA, United States</cp:keywords>
  <dc:description>Presentation created from Figure 1 of Community-Associated Methicillin-Resistant Staphylococcus aureus, Iowa, USA published in the Emerging Infectious Diseases journal volume 15, number 10.</dc:description>
  <cp:category>General</cp:category>
</cp:coreProperties>
</file>