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39900" y="635000"/>
            <a:ext cx="5664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4.&amp;nbsp;Age-adjusted prevalence of non-AIDS pulmonary nontuberculous mycobacteria–associated hospitalizations among men, California (CA), Florida (FL), and New York (NY), USA, Healthcare Cost and Utilization Project state inpatient databases, 1998–2005.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Billinger ME, Olivier KN, Viboud C, Montes de Oca R, Steiner CA, Holland SM, et al. Nontuberculous Mycobacteria–associated Lung Disease in Hospitalized Persons, United States, 1998–2005. Emerg Infect Dis. 2009;15(10):1562-1569. https://doi.org/10.3201/eid1510.090196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Nontuberculous Mycobacteria–associated Lung Disease in Hospitalized Persons, United States, 1998–2005</dc:title>
  <cp:lastModifiedBy/>
  <cp:revision>1</cp:revision>
  <dcterms:created xsi:type="dcterms:W3CDTF">2025-05-10T08:52:54.5377782Z</dcterms:created>
  <dcterms:modified xsi:type="dcterms:W3CDTF">2025-05-10T08:52:54.5377782Z</dcterms:modified>
  <dc:creator>M. E. Billinger et al.</dc:creator>
  <cp:keywords>Mycobacteria, atypical, nontuberculous mycobacteria, tuberculosis and other mycobacteria, prevalence, hospitalizations, United States, research</cp:keywords>
  <dc:description>Presentation created from Figure 4 of Nontuberculous Mycobacteria–associated Lung Disease in Hospitalized Persons, United States, 1998–2005 published in the Emerging Infectious Diseases journal volume 15, number 10.</dc:description>
  <cp:category>General</cp:category>
</cp:coreProperties>
</file>