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65350" y="635000"/>
            <a:ext cx="4813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Figure.&amp;nbsp;Phylogenetic analysis of selected dengue virus type 3 (DENV-3) sequences. The main genotypes are indicated using roman numerals at the node of the lineage. Sequence identification is as follows: country of origin, strain name, year of isolation/detection. The sequence determined in our study is underlined and designated by an arrow. Phylogenetic studies were conducted by using MEGA version 2.1 (5). Genetic distances were calculated with the Kimura 2-parameter method at the nucleotide level. Phylogenetic trees were constructed using the neighbor-joining method. The robustness of the nodes was tested by 500 bootstrap replications. The tree was rooted with DENV-1, DENV-2, and DENV-4 sequences. Scale bar indicates nucleotide substitutions per site.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Ninove L, Parola P, Baronti C, de Lamballerie X, Gautret P, Doudier B, et al. Dengue Virus Type 3 Infection in Traveler Returning from West Africa. Emerg Infect Dis. 2009;15(11):1871-1872. https://doi.org/10.3201/eid1511.081736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Dengue Virus Type 3 Infection in Traveler Returning from West Africa</dc:title>
  <cp:lastModifiedBy/>
  <cp:revision>1</cp:revision>
  <dcterms:created xsi:type="dcterms:W3CDTF">2025-04-13T19:50:15.8535297Z</dcterms:created>
  <dcterms:modified xsi:type="dcterms:W3CDTF">2025-04-13T19:50:15.8535297Z</dcterms:modified>
  <dc:creator>L. Ninove et al.</dc:creator>
  <cp:keywords>Dengue, West Africa, Côte d’Ivoire, surveillance, traveler, viruses, letter</cp:keywords>
  <dc:description>Presentation created from Figure of Dengue Virus Type 3 Infection in Traveler Returning from West Africa published in the Emerging Infectious Diseases journal volume 15, number 11.</dc:description>
  <cp:category>General</cp:category>
</cp:coreProperties>
</file>