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28750" y="635000"/>
            <a:ext cx="6286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1.&amp;nbsp;Study design with main study (above dotted line) and substudy (below dotted line) of spotted fever group (SFG) rickettsiosis acquired in sub-Saharan Africa, 1996–2008.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Jensenius M, Davis X, von Sonnenburg F, Schwartz E, Keystone JS, Leder K, et al. Multicenter GeoSentinel Analysis of Rickettsial Diseases in International Travelers, 1996–2008. Emerg Infect Dis. 2009;15(11):1791-1798. https://doi.org/10.3201/eid1511.090677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Multicenter GeoSentinel Analysis of Rickettsial Diseases in International Travelers, 1996–2008</dc:title>
  <cp:lastModifiedBy/>
  <cp:revision>1</cp:revision>
  <dcterms:created xsi:type="dcterms:W3CDTF">2025-05-10T11:07:51.4522042Z</dcterms:created>
  <dcterms:modified xsi:type="dcterms:W3CDTF">2025-05-10T11:07:51.4522042Z</dcterms:modified>
  <dc:creator>M. Jensenius et al.</dc:creator>
  <cp:keywords>Travel, epidemiology, diagnosis, rickettsia, tick typhus, scrub typhus, Q fever, bartonella, GeoSentinel, research</cp:keywords>
  <dc:description>Presentation created from Figure 1 of Multicenter GeoSentinel Analysis of Rickettsial Diseases in International Travelers, 1996–2008 published in the Emerging Infectious Diseases journal volume 15, number 11.</dc:description>
  <cp:category>General</cp:category>
</cp:coreProperties>
</file>