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24000" y="635000"/>
            <a:ext cx="6096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Figure.&amp;nbsp;Antibody avidity indices for 27 HIV-infected migrants, Italy, 2004–2007. Horizontal line indicates the cutoff value. ID, identification.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Pezzoli MC, El Hamad I, Scarcella C, Vassallo F, Speziani F, Cristini G, et al. HIV Infection among Illegal Migrants, Italy, 2004–2007. Emerg Infect Dis. 2009;15(11):1802-1804. https://doi.org/10.3201/eid1511.090908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HIV Infection among Illegal Migrants, Italy, 2004–2007</dc:title>
  <cp:lastModifiedBy/>
  <cp:revision>1</cp:revision>
  <dcterms:created xsi:type="dcterms:W3CDTF">2025-07-06T03:50:37.5644401Z</dcterms:created>
  <dcterms:modified xsi:type="dcterms:W3CDTF">2025-07-06T03:50:37.5644401Z</dcterms:modified>
  <dc:creator>M. C. Pezzoli et al.</dc:creator>
  <cp:keywords>HIV/AIDS and other retroviruses, viruses, migrants, prevalence, exposure, Italy, sub-Saharan Africa, dispatch</cp:keywords>
  <dc:description>Presentation created from Figure of HIV Infection among Illegal Migrants, Italy, 2004–2007 published in the Emerging Infectious Diseases journal volume 15, number 11.</dc:description>
  <cp:category>General</cp:category>
</cp:coreProperties>
</file>