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79650" y="635000"/>
            <a:ext cx="4584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2.&amp;nbsp;Geographic distribution of Francisella tularensis subsp. holarctica strains of the central and western European genetic cluster isolated in Switzerland. Dots represent the geographic origin of the isolates (from 7 Swiss cantons). The dashed line indicates the Alps. Strains of the subclade B.Br:FTNF002–00 are known to be present in France and Spain.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Pilo P, Johansson A, Frey J. Identification of Francisella tularensis Cluster in Central and Western Europe. Emerg Infect Dis. 2009;15(12):2049-2051. https://doi.org/10.3201/eid1512.080805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Identification of Francisella tularensis Cluster in Central and Western Europe</dc:title>
  <cp:lastModifiedBy/>
  <cp:revision>1</cp:revision>
  <dcterms:created xsi:type="dcterms:W3CDTF">2025-05-10T13:25:20.9868011Z</dcterms:created>
  <dcterms:modified xsi:type="dcterms:W3CDTF">2025-05-10T13:25:20.9868011Z</dcterms:modified>
  <dc:creator>P. Pilo et al.</dc:creator>
  <cp:keywords>Francisella tularensis, Switzerland, genetic analysis, erythromycin susceptibility, bacteria, dispatch</cp:keywords>
  <dc:description>Presentation created from Figure 2 of Identification of Francisella tularensis Cluster in Central and Western Europe published in the Emerging Infectious Diseases journal volume 15, number 12.</dc:description>
  <cp:category>General</cp:category>
</cp:coreProperties>
</file>