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78200" y="635000"/>
            <a:ext cx="2387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1.&amp;nbsp;A) Map of China showing location of Xinjiang Uygur Autonomous Region. B) Map of Xinjiang Uygur Autonomous Region showing Kashi region (star), where Tahyna virus XJ0625 was isolated from a pool of Culex spp. mosquitoes.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Lu Z, Lu X, Fu S, Zhang S, Li Z, Yao X, et al. Tahyna Virus and Human Infection, China. Emerg Infect Dis. 2009;15(2):306-309. https://doi.org/10.3201/eid1502.080722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Tahyna Virus and Human Infection, China</dc:title>
  <cp:lastModifiedBy/>
  <cp:revision>1</cp:revision>
  <dcterms:created xsi:type="dcterms:W3CDTF">2025-06-05T05:37:41.3647789Z</dcterms:created>
  <dcterms:modified xsi:type="dcterms:W3CDTF">2025-06-05T05:37:41.3647789Z</dcterms:modified>
  <dc:creator>Z. Lu et al.</dc:creator>
  <cp:keywords>Tahyna virus, California group viruses, Bunyaviridae, China, dispatch</cp:keywords>
  <dc:description>Presentation created from Figure 1 of Tahyna Virus and Human Infection, China published in the Emerging Infectious Diseases journal volume 15, number 2.</dc:description>
  <cp:category>General</cp:category>
</cp:coreProperties>
</file>