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 1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762000" y="635000"/>
            <a:ext cx="7620000" cy="31623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80000" lnSpcReduction="1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 1.&amp;nbsp;A) Hemolytic zone on blood agar plate after 48 h: Low hemolytic (LH) colony and high hemolytic (HH) colony. B) Hemolytic activity of the pigment extract presented as hemolytic capacity (left graph) relative to that of sodium dodecyl sulfate (100%) and as hemolytic titer (right graph) evaluated with a microdilution assay. Error bars indicate SEM. C) Phenotypic appearance of group B streptococci after overnight culture in Todd-Hewitt broth plus 1.5% yeast extract, displaying a white pellet (LH) and an orange pellet (HH). D) Absorbance profile of the pigment extract. E) Results of CAMP testing, which display a stronger reaction with the LH than with the HH phenotype.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Sendi P, Johansson L, Dahesh S, Van Sorge NM, Darenberg J, Norgren M, et al. Bacterial Phenotype Variants in Group B Streptococcal Toxic Shock Syndrome. Emerg Infect Dis. 2009;15(2):223-232. https://doi.org/10.3201/eid1502.080990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1 - Bacterial Phenotype Variants in Group B Streptococcal Toxic Shock Syndrome</dc:title>
  <cp:lastModifiedBy/>
  <cp:revision>1</cp:revision>
  <dcterms:created xsi:type="dcterms:W3CDTF">2025-05-16T18:01:18.4562368Z</dcterms:created>
  <dcterms:modified xsi:type="dcterms:W3CDTF">2025-05-16T18:01:18.4562368Z</dcterms:modified>
  <dc:creator>P. Sendi et al.</dc:creator>
  <cp:keywords>Group B streptococci, toxic shock syndrome, carotenoid pigment, beta-hemolysin, research, Sweden</cp:keywords>
  <dc:description>Presentation created from Figure 1 of Bacterial Phenotype Variants in Group B Streptococcal Toxic Shock Syndrome published in the Emerging Infectious Diseases journal volume 15, number 2.</dc:description>
  <cp:category>General</cp:category>
</cp:coreProperties>
</file>