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01750" y="635000"/>
            <a:ext cx="6540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5.&amp;nbsp;Interleukin (IL)– 8 induction in human peripheral blood mononuclear cells (PBMCs) (n = 5) using live bacteria. IL-8 concentration measured in cell culture supernatants of PBMCs were after exposure to live high hemolytic (HH)/low encapsulation (LC) and low hemolytic (LH)/high encapsulation (HC) bacteria. Horizontal lines indicate the median.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Sendi P, Johansson L, Dahesh S, Van Sorge NM, Darenberg J, Norgren M, et al. Bacterial Phenotype Variants in Group B Streptococcal Toxic Shock Syndrome. Emerg Infect Dis. 2009;15(2):223-232. https://doi.org/10.3201/eid1502.080990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Bacterial Phenotype Variants in Group B Streptococcal Toxic Shock Syndrome</dc:title>
  <cp:lastModifiedBy/>
  <cp:revision>1</cp:revision>
  <dcterms:created xsi:type="dcterms:W3CDTF">2025-05-09T05:38:19.3818794Z</dcterms:created>
  <dcterms:modified xsi:type="dcterms:W3CDTF">2025-05-09T05:38:19.3818794Z</dcterms:modified>
  <dc:creator>P. Sendi et al.</dc:creator>
  <cp:keywords>Group B streptococci, toxic shock syndrome, carotenoid pigment, beta-hemolysin, research, Sweden</cp:keywords>
  <dc:description>Presentation created from Figure 5 of Bacterial Phenotype Variants in Group B Streptococcal Toxic Shock Syndrome published in the Emerging Infectious Diseases journal volume 15, number 2.</dc:description>
  <cp:category>General</cp:category>
</cp:coreProperties>
</file>