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279650" y="635000"/>
            <a:ext cx="4584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2.&amp;nbsp;Algorithm for screening, diagnosis, and treatment of Trypanosoma cruzi congenital infection at Geneva University Hospitals, Geneva, Switzerland.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Jackson Y, Myers C, Diana A, Marti H, Wolff H, Chappuis F, et al. Congenital Transmission of Chagas Disease in Latin American Immigrants in Switzerland. Emerg Infect Dis. 2009;15(4):601-603. https://doi.org/10.3201/eid1504.080438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Congenital Transmission of Chagas Disease in Latin American Immigrants in Switzerland</dc:title>
  <cp:lastModifiedBy/>
  <cp:revision>1</cp:revision>
  <dcterms:created xsi:type="dcterms:W3CDTF">2025-06-05T03:20:15.2126943Z</dcterms:created>
  <dcterms:modified xsi:type="dcterms:W3CDTF">2025-06-05T03:20:15.2126943Z</dcterms:modified>
  <dc:creator>Y. Jackson et al.</dc:creator>
  <cp:keywords>Chagas disease, congenital, Trypanosoma cruzi, endemic, screening, Switzerland, pregnant women, Latin America, dispatch</cp:keywords>
  <dc:description>Presentation created from Figure 2 of Congenital Transmission of Chagas Disease in Latin American Immigrants in Switzerland published in the Emerging Infectious Diseases journal volume 15, number 4.</dc:description>
  <cp:category>General</cp:category>
</cp:coreProperties>
</file>