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451100" y="635000"/>
            <a:ext cx="4241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1.&amp;nbsp;Map of Brazil showing the Amazon region (green).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Penna G, Pinto LF, Soranz D, Glatt R. High Incidence of Diseases Endemic to the Amazon Region of Brazil, 2001–2006. Emerg Infect Dis. 2009;15(4):626-632. https://doi.org/10.3201/eid1504.081329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High Incidence of Diseases Endemic to the Amazon Region of Brazil, 2001–2006</dc:title>
  <cp:lastModifiedBy/>
  <cp:revision>1</cp:revision>
  <dcterms:created xsi:type="dcterms:W3CDTF">2025-06-07T05:37:15.3977812Z</dcterms:created>
  <dcterms:modified xsi:type="dcterms:W3CDTF">2025-06-07T05:37:15.3977812Z</dcterms:modified>
  <dc:creator>G. Penna et al.</dc:creator>
  <cp:keywords>Malaria, tuberculosis, leishmaniasis, dengue, vector-borne diseases, endemic, tropical diseases, health surveillance information systems, Brazil, synopsis</cp:keywords>
  <dc:description>Presentation created from Figure 1 of High Incidence of Diseases Endemic to the Amazon Region of Brazil, 2001–2006 published in the Emerging Infectious Diseases journal volume 15, number 4.</dc:description>
  <cp:category>General</cp:category>
</cp:coreProperties>
</file>