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19685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1.&amp;nbsp;A) Açaí palm and açaí fruit. B) Location of Barcarena in Pará State, Brazil. C) Epidemic curve for 11 case-patients with acute Chagas disease, Barcarena, Brazil, September–October 2006.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Nóbrega AA, Garcia MH, Tatto E, Obara MT, Costa E, Sobel J, et al. Oral Transmission of Chagas Disease by Consumption of Açaí Palm Fruit, Brazil. Emerg Infect Dis. 2009;15(4):653-655. https://doi.org/10.3201/eid1504.081450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Oral Transmission of Chagas Disease by Consumption of Açaí Palm Fruit, Brazil</dc:title>
  <cp:lastModifiedBy/>
  <cp:revision>1</cp:revision>
  <dcterms:created xsi:type="dcterms:W3CDTF">2025-05-19T08:42:29.1528437Z</dcterms:created>
  <dcterms:modified xsi:type="dcterms:W3CDTF">2025-05-19T08:42:29.1528437Z</dcterms:modified>
  <dc:creator>A. A. Nóbrega et al.</dc:creator>
  <cp:keywords>Acute Chagas disease, foodborne disease, açaí palm fruit, oral transmission, Amazon, Brazil, dispatch</cp:keywords>
  <dc:description>Presentation created from Figure 1 of Oral Transmission of Chagas Disease by Consumption of Açaí Palm Fruit, Brazil published in the Emerging Infectious Diseases journal volume 15, number 4.</dc:description>
  <cp:category>General</cp:category>
</cp:coreProperties>
</file>