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46250" y="635000"/>
            <a:ext cx="5651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3.&amp;nbsp;Mortality rates associated with Clostridium difficile, by age, 1996–2004, Finland.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Lyytikäinen O, Turunen H, Sund R, Rasinperä M, Könönen E, Ruutu P, et al. Hospitalizations and Deaths Associated with Clostridium difficile Infection, Finland, 1996–2004. Emerg Infect Dis. 2009;15(5):761-765. https://doi.org/10.3201/eid1505.081154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Hospitalizations and Deaths Associated with Clostridium difficile Infection, Finland, 1996–2004</dc:title>
  <cp:lastModifiedBy/>
  <cp:revision>1</cp:revision>
  <dcterms:created xsi:type="dcterms:W3CDTF">2025-04-13T03:41:55.2410317Z</dcterms:created>
  <dcterms:modified xsi:type="dcterms:W3CDTF">2025-04-13T03:41:55.2410317Z</dcterms:modified>
  <dc:creator>O. Lyytikäinen et al.</dc:creator>
  <cp:keywords>Enteric infections, bacteria, Clostridium difficile, epidemiology, incidence, mortality, case fatality, population-based, register-based, research, Finland</cp:keywords>
  <dc:description>Presentation created from Figure 3 of Hospitalizations and Deaths Associated with Clostridium difficile Infection, Finland, 1996–2004 published in the Emerging Infectious Diseases journal volume 15, number 5.</dc:description>
  <cp:category>General</cp:category>
</cp:coreProperties>
</file>