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5306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4.&amp;nbsp;PrPSc (disease-associated form of prion protein)–specific immunohistochemistry in the brains of diseased mice. Transgenic (Tg) mice Tg(CerPrP)1536+/– inoculated with brain (A) and antler velvet (B) preparations from elk 01-0306 exhibit florid PrPSc-reactive plaques in the cerebral cortex at the level of the thalamus but retain integrity of cerebellar granular cells (C and D). Tg(CerPrP-E226)5037+/– mice inoculated with brain (E) and antler velvet (F) preparations from elk 01-0306 display small plaques and diffuse granular staining in the cerebral cortex, PrPSc deposition, and marked cerebellar neuronal loss (G and H).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Angers RC, Seward TS, Napier D, Green M, Hoover E, Spraker T, et al. Chronic Wasting Disease Prions in Elk Antler Velvet. Emerg Infect Dis. 2009;15(5):696-703. https://doi.org/10.3201/eid1505.081458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Chronic Wasting Disease Prions in Elk Antler Velvet</dc:title>
  <cp:lastModifiedBy/>
  <cp:revision>1</cp:revision>
  <dcterms:created xsi:type="dcterms:W3CDTF">2025-04-06T11:27:59.4070155Z</dcterms:created>
  <dcterms:modified xsi:type="dcterms:W3CDTF">2025-04-06T11:27:59.4070155Z</dcterms:modified>
  <dc:creator>R. C. Angers et al.</dc:creator>
  <cp:keywords>Prions and related diseases, prion proteins, elk, antler velvet, chronic wasting disease, expedited, research, United States, Canada</cp:keywords>
  <dc:description>Presentation created from Figure 4 of Chronic Wasting Disease Prions in Elk Antler Velvet published in the Emerging Infectious Diseases journal volume 15, number 5.</dc:description>
  <cp:category>General</cp:category>
</cp:coreProperties>
</file>