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466850" y="635000"/>
            <a:ext cx="62103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2.&amp;nbsp;Antimicrobial drug susceptibility of Staphylococcus aureus strains recovered from pig farmers, Belgium, 2007. MRSA, methicillin-resistant S. aureus; MSSA, methicillin-susceptible S. aureus.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Denis O, Suetens C, Hallin M, Catry B, Ramboer I, Dispas M, et al. Methicillin-Resistant Staphylococcus aureus ST398 in Swine Farm Personnel, Belgium. Emerg Infect Dis. 2009;15(7):1098-1101. https://doi.org/10.3201/eid1507.080652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Methicillin-Resistant Staphylococcus aureus ST398 in Swine Farm Personnel, Belgium</dc:title>
  <cp:lastModifiedBy/>
  <cp:revision>1</cp:revision>
  <dcterms:created xsi:type="dcterms:W3CDTF">2025-04-13T13:33:22.6782009Z</dcterms:created>
  <dcterms:modified xsi:type="dcterms:W3CDTF">2025-04-13T13:33:22.6782009Z</dcterms:modified>
  <dc:creator>O. Denis et al.</dc:creator>
  <cp:keywords>MRSA, ST398, antimicrobial resistance, colonization, swine farm, MSSA, bacteria, staphylococci, Belgium, dispatch</cp:keywords>
  <dc:description>Presentation created from Figure 2 of Methicillin-Resistant Staphylococcus aureus ST398 in Swine Farm Personnel, Belgium published in the Emerging Infectious Diseases journal volume 15, number 7.</dc:description>
  <cp:category>General</cp:category>
</cp:coreProperties>
</file>