
<file path=[Content_Types].xml><?xml version="1.0" encoding="utf-8"?>
<Types xmlns="http://schemas.openxmlformats.org/package/2006/content-types">
  <Default Extension="rels" ContentType="application/vnd.openxmlformats-package.relationships+xml"/>
  <Default Extension="jpeg" ContentType="image/jpeg"/>
  <Override PartName="/docProps/app.xml" ContentType="application/vnd.openxmlformats-officedocument.extended-properties+xml"/>
  <Override PartName="/docProps/core.xml" ContentType="application/vnd.openxmlformats-package.core-properties+xml"/>
  <Override PartName="/ppt/presentation.xml" ContentType="application/vnd.openxmlformats-officedocument.presentationml.presentation.main+xml"/>
  <Override PartName="/ppt/presProps.xml" ContentType="application/vnd.openxmlformats-officedocument.presentationml.presProps+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tableStyles.xml" ContentType="application/vnd.openxmlformats-officedocument.presentationml.tableStyles+xml"/>
  <Override PartName="/ppt/tags/tag1.xml" ContentType="application/vnd.openxmlformats-officedocument.presentationml.tags+xml"/>
  <Override PartName="/ppt/theme/theme1.xml" ContentType="application/vnd.openxmlformats-officedocument.theme+xml"/>
  <Override PartName="/ppt/viewProps.xml" ContentType="application/vnd.openxmlformats-officedocument.presentationml.viewProps+xml"/>
</Types>
</file>

<file path=_rels/.rels>&#65279;<?xml version="1.0" encoding="utf-8" standalone="yes"?><Relationships xmlns="http://schemas.openxmlformats.org/package/2006/relationships"><Relationship Id="rId1" Type="http://schemas.openxmlformats.org/officeDocument/2006/relationships/officeDocument" Target="ppt/presentation.xml" /><Relationship Id="rId2" Type="http://schemas.openxmlformats.org/package/2006/relationships/metadata/thumbnail" Target="docProps/thumbnail.jpeg" /><Relationship Id="rId3" Type="http://schemas.openxmlformats.org/package/2006/relationships/metadata/core-properties" Target="docProps/core.xml" /><Relationship Id="rId4" Type="http://schemas.openxmlformats.org/officeDocument/2006/relationships/extended-properties" Target="docProps/app.xml" /></Relationships>
</file>

<file path=ppt/presentation.xml><?xml version="1.0" encoding="utf-8"?>
<!--Generated by Spire.Presentation for .NET 4.11.12.10046-->
<p:presentation xmlns:a="http://schemas.openxmlformats.org/drawingml/2006/main" xmlns:r="http://schemas.openxmlformats.org/officeDocument/2006/relationships" xmlns:p="http://schemas.openxmlformats.org/presentationml/2006/main" saveSubsetFonts="1">
  <p:sldMasterIdLst>
    <p:sldMasterId r:id="rId1" id="2147483648"/>
  </p:sldMasterIdLst>
  <p:sldIdLst>
    <p:sldId r:id="rId2" id="256"/>
  </p:sldIdLst>
  <p:sldSz cx="9144000" cy="6858000" type="screen4x3"/>
  <p:notesSz cx="6858000" cy="9144000"/>
  <p:custDataLst>
    <p:tags r:id="rId7"/>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r="http://schemas.openxmlformats.org/officeDocument/2006/relationships" xmlns:a="http://schemas.openxmlformats.org/drawingml/2006/main"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0" d="100"/>
          <a:sy n="70" d="100"/>
        </p:scale>
        <p:origin x="-1212" y="-108"/>
      </p:cViewPr>
      <p:guideLst>
        <p:guide orient="horz" pos="2160"/>
        <p:guide pos="2880"/>
      </p:guideLst>
    </p:cSldViewPr>
  </p:slideViewPr>
  <p:notesTextViewPr>
    <p:cViewPr>
      <p:scale>
        <a:sx n="1" d="1"/>
        <a:sy n="1" d="1"/>
      </p:scale>
      <p:origin x="0" y="0"/>
    </p:cViewPr>
  </p:notesTextViewPr>
  <p:gridSpacing cx="72008" cy="72008"/>
</p:viewPr>
</file>

<file path=ppt/_rels/presentation.xml.rels>&#65279;<?xml version="1.0" encoding="utf-8" standalone="yes"?><Relationships xmlns="http://schemas.openxmlformats.org/package/2006/relationships"><Relationship Id="rId1" Type="http://schemas.openxmlformats.org/officeDocument/2006/relationships/slideMaster" Target="slideMasters/slideMaster1.xml" /><Relationship Id="rId2" Type="http://schemas.openxmlformats.org/officeDocument/2006/relationships/slide" Target="slides/slide1.xml" /><Relationship Id="rId3" Type="http://schemas.openxmlformats.org/officeDocument/2006/relationships/presProps" Target="presProps.xml" /><Relationship Id="rId4" Type="http://schemas.openxmlformats.org/officeDocument/2006/relationships/viewProps" Target="viewProps.xml" /><Relationship Id="rId5" Type="http://schemas.openxmlformats.org/officeDocument/2006/relationships/theme" Target="theme/theme1.xml" /><Relationship Id="rId6" Type="http://schemas.openxmlformats.org/officeDocument/2006/relationships/tableStyles" Target="tableStyles.xml" /><Relationship Id="rId7" Type="http://schemas.openxmlformats.org/officeDocument/2006/relationships/tags" Target="tags/tag1.xml" /></Relationships>
</file>

<file path=ppt/slideLayouts/_rels/slideLayout1.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2.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3.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4.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5.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6.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7.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8.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9.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10.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11.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p:nvPr>
            <p:ph type="ctrTitle"/>
          </p:nvPr>
        </p:nvSpPr>
        <p:spPr>
          <a:xfrm>
            <a:off x="685800" y="2130425"/>
            <a:ext cx="7772400" cy="1470025"/>
          </a:xfrm>
        </p:spPr>
        <p:txBody>
          <a:bodyPr/>
          <a:lstStyle/>
          <a:p>
            <a:r>
              <a:rPr lang="en-US" dirty="1" smtClean="0"/>
              <a:t>Click to edit Master title style</a:t>
            </a:r>
            <a:endParaRPr lang="en-US"/>
          </a:p>
        </p:txBody>
      </p:sp>
      <p:sp>
        <p:nvSpPr>
          <p:cNvPr id="3" name="Subtitle 2"/>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1" smtClean="0"/>
              <a:t>Click to edit Master subtitle style</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Content Placeholder 2"/>
          <p:cNvSpPr/>
          <p:nvPr>
            <p:ph type="obj" idx="1"/>
          </p:nvPr>
        </p:nvSpPr>
        <p:spPr/>
        <p:txBody>
          <a:body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p:nvPr>
            <p:ph type="title"/>
          </p:nvPr>
        </p:nvSpPr>
        <p:spPr>
          <a:xfrm>
            <a:off x="722313" y="4406900"/>
            <a:ext cx="7772400" cy="1362075"/>
          </a:xfrm>
        </p:spPr>
        <p:txBody>
          <a:bodyPr anchor="t"/>
          <a:lstStyle>
            <a:lvl1pPr algn="l">
              <a:defRPr sz="4000" b="1" cap="all"/>
            </a:lvl1pPr>
          </a:lstStyle>
          <a:p>
            <a:r>
              <a:rPr lang="en-US" dirty="1" smtClean="0"/>
              <a:t>Click to edit Master title style</a:t>
            </a:r>
            <a:endParaRPr lang="en-US"/>
          </a:p>
        </p:txBody>
      </p:sp>
      <p:sp>
        <p:nvSpPr>
          <p:cNvPr id="3" name="Text Placeholder 2"/>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1" smtClean="0"/>
              <a:t>Click to edit Master text styles</a:t>
            </a:r>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Content Placeholder 2"/>
          <p:cNvSpPr/>
          <p:nvPr>
            <p:ph type="obj"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Content Placeholder 3"/>
          <p:cNvSpPr/>
          <p:nvPr>
            <p:ph type="obj"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p:nvPr>
            <p:ph type="title"/>
          </p:nvPr>
        </p:nvSpPr>
        <p:spPr/>
        <p:txBody>
          <a:bodyPr/>
          <a:lstStyle>
            <a:lvl1pPr>
              <a:defRPr/>
            </a:lvl1pPr>
          </a:lstStyle>
          <a:p>
            <a:r>
              <a:rPr lang="en-US" dirty="1" smtClean="0"/>
              <a:t>Click to edit Master title style</a:t>
            </a:r>
            <a:endParaRPr lang="en-US"/>
          </a:p>
        </p:txBody>
      </p:sp>
      <p:sp>
        <p:nvSpPr>
          <p:cNvPr id="3" name="Text Placeholder 2"/>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1" smtClean="0"/>
              <a:t>Click to edit Master text styles</a:t>
            </a:r>
          </a:p>
        </p:txBody>
      </p:sp>
      <p:sp>
        <p:nvSpPr>
          <p:cNvPr id="4" name="Content Placeholder 3"/>
          <p:cNvSpPr/>
          <p:nvPr>
            <p:ph type="obj"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5" name="Text Placeholder 4"/>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1" smtClean="0"/>
              <a:t>Click to edit Master text styles</a:t>
            </a:r>
          </a:p>
        </p:txBody>
      </p:sp>
      <p:sp>
        <p:nvSpPr>
          <p:cNvPr id="6" name="Content Placeholder 5"/>
          <p:cNvSpPr/>
          <p:nvPr>
            <p:ph type="obj"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7" name="Date Placeholder 6"/>
          <p:cNvSpPr/>
          <p:nvPr>
            <p:ph type="dt" sz="half" idx="10"/>
          </p:nvPr>
        </p:nvSpPr>
        <p:spPr/>
        <p:txBody>
          <a:bodyPr/>
          <a:lstStyle/>
          <a:p>
            <a:fld id="{E8FD0B7A-F5DD-4F40-B4CB-3B2C354B893A}" type="datetimeFigureOut">
              <a:rPr lang="en-US" smtClean="0"/>
              <a:t>3/4/2014</a:t>
            </a:fld>
            <a:endParaRPr lang="en-US"/>
          </a:p>
        </p:txBody>
      </p:sp>
      <p:sp>
        <p:nvSpPr>
          <p:cNvPr id="8" name="Footer Placeholder 7"/>
          <p:cNvSpPr/>
          <p:nvPr>
            <p:ph type="ftr" sz="quarter" idx="11"/>
          </p:nvPr>
        </p:nvSpPr>
        <p:spPr/>
        <p:txBody>
          <a:bodyPr/>
          <a:lstStyle/>
          <a:p>
            <a:endParaRPr lang="en-US"/>
          </a:p>
        </p:txBody>
      </p:sp>
      <p:sp>
        <p:nvSpPr>
          <p:cNvPr id="9" name="Slide Number Placeholder 8"/>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Date Placeholder 2"/>
          <p:cNvSpPr/>
          <p:nvPr>
            <p:ph type="dt" sz="half" idx="10"/>
          </p:nvPr>
        </p:nvSpPr>
        <p:spPr/>
        <p:txBody>
          <a:bodyPr/>
          <a:lstStyle/>
          <a:p>
            <a:fld id="{E8FD0B7A-F5DD-4F40-B4CB-3B2C354B893A}" type="datetimeFigureOut">
              <a:rPr lang="en-US" smtClean="0"/>
              <a:t>3/4/2014</a:t>
            </a:fld>
            <a:endParaRPr lang="en-US"/>
          </a:p>
        </p:txBody>
      </p:sp>
      <p:sp>
        <p:nvSpPr>
          <p:cNvPr id="4" name="Footer Placeholder 3"/>
          <p:cNvSpPr/>
          <p:nvPr>
            <p:ph type="ftr" sz="quarter" idx="11"/>
          </p:nvPr>
        </p:nvSpPr>
        <p:spPr/>
        <p:txBody>
          <a:bodyPr/>
          <a:lstStyle/>
          <a:p>
            <a:endParaRPr lang="en-US"/>
          </a:p>
        </p:txBody>
      </p:sp>
      <p:sp>
        <p:nvSpPr>
          <p:cNvPr id="5" name="Slide Number Placeholder 4"/>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p:nvPr>
            <p:ph type="dt" sz="half" idx="10"/>
          </p:nvPr>
        </p:nvSpPr>
        <p:spPr/>
        <p:txBody>
          <a:bodyPr/>
          <a:lstStyle/>
          <a:p>
            <a:fld id="{E8FD0B7A-F5DD-4F40-B4CB-3B2C354B893A}" type="datetimeFigureOut">
              <a:rPr lang="en-US" smtClean="0"/>
              <a:t>3/4/2014</a:t>
            </a:fld>
            <a:endParaRPr lang="en-US"/>
          </a:p>
        </p:txBody>
      </p:sp>
      <p:sp>
        <p:nvSpPr>
          <p:cNvPr id="3" name="Footer Placeholder 2"/>
          <p:cNvSpPr/>
          <p:nvPr>
            <p:ph type="ftr" sz="quarter" idx="11"/>
          </p:nvPr>
        </p:nvSpPr>
        <p:spPr/>
        <p:txBody>
          <a:bodyPr/>
          <a:lstStyle/>
          <a:p>
            <a:endParaRPr lang="en-US"/>
          </a:p>
        </p:txBody>
      </p:sp>
      <p:sp>
        <p:nvSpPr>
          <p:cNvPr id="4" name="Slide Number Placeholder 3"/>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p:nvPr>
            <p:ph type="title"/>
          </p:nvPr>
        </p:nvSpPr>
        <p:spPr>
          <a:xfrm>
            <a:off x="457200" y="273050"/>
            <a:ext cx="3008313" cy="1162050"/>
          </a:xfrm>
        </p:spPr>
        <p:txBody>
          <a:bodyPr anchor="b"/>
          <a:lstStyle>
            <a:lvl1pPr algn="l">
              <a:defRPr sz="2000" b="1"/>
            </a:lvl1pPr>
          </a:lstStyle>
          <a:p>
            <a:r>
              <a:rPr lang="en-US" dirty="1" smtClean="0"/>
              <a:t>Click to edit Master title style</a:t>
            </a:r>
            <a:endParaRPr lang="en-US"/>
          </a:p>
        </p:txBody>
      </p:sp>
      <p:sp>
        <p:nvSpPr>
          <p:cNvPr id="3" name="Content Placeholder 2"/>
          <p:cNvSpPr/>
          <p:nvPr>
            <p:ph type="obj"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Text Placeholder 3"/>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1" smtClean="0"/>
              <a:t>Click to edit Master text styles</a:t>
            </a:r>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p:nvPr>
            <p:ph type="title"/>
          </p:nvPr>
        </p:nvSpPr>
        <p:spPr>
          <a:xfrm>
            <a:off x="1792288" y="4800600"/>
            <a:ext cx="5486400" cy="566738"/>
          </a:xfrm>
        </p:spPr>
        <p:txBody>
          <a:bodyPr anchor="b"/>
          <a:lstStyle>
            <a:lvl1pPr algn="l">
              <a:defRPr sz="2000" b="1"/>
            </a:lvl1pPr>
          </a:lstStyle>
          <a:p>
            <a:r>
              <a:rPr lang="en-US" dirty="1" smtClean="0"/>
              <a:t>Click to edit Master title style</a:t>
            </a:r>
            <a:endParaRPr lang="en-US"/>
          </a:p>
        </p:txBody>
      </p:sp>
      <p:sp>
        <p:nvSpPr>
          <p:cNvPr id="3" name="Picture Placeholder 2"/>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1" smtClean="0"/>
              <a:t>Click to edit Master text styles</a:t>
            </a:r>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Vertical Text Placeholder 2"/>
          <p:cNvSpPr/>
          <p:nvPr>
            <p:ph type="body" orient="vert" idx="1"/>
          </p:nvPr>
        </p:nvSpPr>
        <p:spPr/>
        <p:txBody>
          <a:bodyPr vert="eaVert"/>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p:nvPr>
            <p:ph type="title" orient="vert"/>
          </p:nvPr>
        </p:nvSpPr>
        <p:spPr>
          <a:xfrm>
            <a:off x="6629400" y="274638"/>
            <a:ext cx="2057400" cy="5851525"/>
          </a:xfrm>
        </p:spPr>
        <p:txBody>
          <a:bodyPr vert="eaVert"/>
          <a:lstStyle/>
          <a:p>
            <a:r>
              <a:rPr lang="en-US" dirty="1" smtClean="0"/>
              <a:t>Click to edit Master title style</a:t>
            </a:r>
            <a:endParaRPr lang="en-US"/>
          </a:p>
        </p:txBody>
      </p:sp>
      <p:sp>
        <p:nvSpPr>
          <p:cNvPr id="3" name="Vertical Text Placeholder 2"/>
          <p:cNvSpPr/>
          <p:nvPr>
            <p:ph type="body" orient="vert" idx="1"/>
          </p:nvPr>
        </p:nvSpPr>
        <p:spPr>
          <a:xfrm>
            <a:off x="457200" y="274638"/>
            <a:ext cx="6019800" cy="5851525"/>
          </a:xfrm>
        </p:spPr>
        <p:txBody>
          <a:bodyPr vert="eaVert"/>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Masters/_rels/slideMaster1.xml.rels>&#65279;<?xml version="1.0" encoding="utf-8" standalone="yes"?><Relationships xmlns="http://schemas.openxmlformats.org/package/2006/relationships"><Relationship Id="rId1" Type="http://schemas.openxmlformats.org/officeDocument/2006/relationships/slideLayout" Target="../slideLayouts/slideLayout1.xml" /><Relationship Id="rId10" Type="http://schemas.openxmlformats.org/officeDocument/2006/relationships/slideLayout" Target="../slideLayouts/slideLayout10.xml" /><Relationship Id="rId11" Type="http://schemas.openxmlformats.org/officeDocument/2006/relationships/slideLayout" Target="../slideLayouts/slideLayout11.xml" /><Relationship Id="rId12" Type="http://schemas.openxmlformats.org/officeDocument/2006/relationships/theme" Target="../theme/theme1.xml" /><Relationship Id="rId2" Type="http://schemas.openxmlformats.org/officeDocument/2006/relationships/slideLayout" Target="../slideLayouts/slideLayout2.xml" /><Relationship Id="rId3" Type="http://schemas.openxmlformats.org/officeDocument/2006/relationships/slideLayout" Target="../slideLayouts/slideLayout3.xml" /><Relationship Id="rId4" Type="http://schemas.openxmlformats.org/officeDocument/2006/relationships/slideLayout" Target="../slideLayouts/slideLayout4.xml" /><Relationship Id="rId5" Type="http://schemas.openxmlformats.org/officeDocument/2006/relationships/slideLayout" Target="../slideLayouts/slideLayout5.xml" /><Relationship Id="rId6" Type="http://schemas.openxmlformats.org/officeDocument/2006/relationships/slideLayout" Target="../slideLayouts/slideLayout6.xml" /><Relationship Id="rId7" Type="http://schemas.openxmlformats.org/officeDocument/2006/relationships/slideLayout" Target="../slideLayouts/slideLayout7.xml" /><Relationship Id="rId8" Type="http://schemas.openxmlformats.org/officeDocument/2006/relationships/slideLayout" Target="../slideLayouts/slideLayout8.xml" /><Relationship Id="rId9" Type="http://schemas.openxmlformats.org/officeDocument/2006/relationships/slideLayout" Target="../slideLayouts/slideLayout9.xml" /></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
    <p:bg>
      <p:bgRef idx="1001">
        <a:schemeClr val="bg1"/>
      </p:bgRef>
    </p:bg>
    <p:spTree>
      <p:nvGrpSpPr>
        <p:cNvPr id="1" name=""/>
        <p:cNvGrpSpPr/>
        <p:nvPr/>
      </p:nvGrpSpPr>
      <p:grpSpPr>
        <a:xfrm>
          <a:off x="0" y="0"/>
          <a:ext cx="0" cy="0"/>
          <a:chOff x="0" y="0"/>
          <a:chExt cx="0" cy="0"/>
        </a:xfrm>
      </p:grpSpPr>
      <p:sp>
        <p:nvSpPr>
          <p:cNvPr id="2" name="Title Placeholder 1"/>
          <p:cNvSpPr/>
          <p:nvPr>
            <p:ph type="title"/>
          </p:nvPr>
        </p:nvSpPr>
        <p:spPr>
          <a:xfrm>
            <a:off x="457200" y="274638"/>
            <a:ext cx="8229600" cy="1143000"/>
          </a:xfrm>
          <a:prstGeom prst="rect"/>
        </p:spPr>
        <p:txBody>
          <a:bodyPr vert="horz" lIns="91440" tIns="45720" rIns="91440" bIns="45720" rtlCol="0" anchor="ctr">
            <a:normAutofit/>
          </a:bodyPr>
          <a:lstStyle/>
          <a:p>
            <a:r>
              <a:rPr lang="en-US" dirty="1" smtClean="0"/>
              <a:t>Click to edit Master title style</a:t>
            </a:r>
            <a:endParaRPr lang="en-US"/>
          </a:p>
        </p:txBody>
      </p:sp>
      <p:sp>
        <p:nvSpPr>
          <p:cNvPr id="3" name="Text Placeholder 2"/>
          <p:cNvSpPr/>
          <p:nvPr>
            <p:ph type="body" idx="1"/>
          </p:nvPr>
        </p:nvSpPr>
        <p:spPr>
          <a:xfrm>
            <a:off x="457200" y="1600200"/>
            <a:ext cx="8229600" cy="4525963"/>
          </a:xfrm>
          <a:prstGeom prst="rect"/>
        </p:spPr>
        <p:txBody>
          <a:bodyPr vert="horz" lIns="91440" tIns="45720" rIns="91440" bIns="45720" rtlCol="0">
            <a:normAutofit/>
          </a:body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2"/>
          </p:nvPr>
        </p:nvSpPr>
        <p:spPr>
          <a:xfrm>
            <a:off x="457200" y="6356350"/>
            <a:ext cx="2133600" cy="365125"/>
          </a:xfrm>
          <a:prstGeom prst="rect"/>
        </p:spPr>
        <p:txBody>
          <a:bodyPr vert="horz" lIns="91440" tIns="45720" rIns="91440" bIns="45720" rtlCol="0" anchor="ctr"/>
          <a:lstStyle>
            <a:lvl1pPr algn="l">
              <a:defRPr sz="1200">
                <a:solidFill>
                  <a:schemeClr val="tx1">
                    <a:tint val="75000"/>
                  </a:schemeClr>
                </a:solidFill>
              </a:defRPr>
            </a:lvl1pPr>
          </a:lstStyle>
          <a:p>
            <a:fld id="{E8FD0B7A-F5DD-4F40-B4CB-3B2C354B893A}" type="datetimeFigureOut">
              <a:rPr lang="en-US" smtClean="0"/>
              <a:t>3/4/2014</a:t>
            </a:fld>
            <a:endParaRPr lang="en-US"/>
          </a:p>
        </p:txBody>
      </p:sp>
      <p:sp>
        <p:nvSpPr>
          <p:cNvPr id="5" name="Footer Placeholder 4"/>
          <p:cNvSpPr/>
          <p:nvPr>
            <p:ph type="ftr" sz="quarter" idx="3"/>
          </p:nvPr>
        </p:nvSpPr>
        <p:spPr>
          <a:xfrm>
            <a:off x="3124200" y="6356350"/>
            <a:ext cx="2895600" cy="365125"/>
          </a:xfrm>
          <a:prstGeom prst="rect"/>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p:nvPr>
            <p:ph type="sldNum" sz="quarter" idx="4"/>
          </p:nvPr>
        </p:nvSpPr>
        <p:spPr>
          <a:xfrm>
            <a:off x="6553200" y="6356350"/>
            <a:ext cx="2133600" cy="365125"/>
          </a:xfrm>
          <a:prstGeom prst="rect"/>
        </p:spPr>
        <p:txBody>
          <a:bodyPr vert="horz" lIns="91440" tIns="45720" rIns="91440" bIns="45720" rtlCol="0" anchor="ctr"/>
          <a:lstStyle>
            <a:lvl1pPr algn="r">
              <a:defRPr sz="1200">
                <a:solidFill>
                  <a:schemeClr val="tx1">
                    <a:tint val="75000"/>
                  </a:schemeClr>
                </a:solidFill>
              </a:defRPr>
            </a:lvl1pPr>
          </a:lstStyle>
          <a:p>
            <a:fld id="{93AE1883-0942-4AA3-9DB2-9C7C3A0314B1}"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ransition spd="fast"/>
  <p:timing>
    <p:tnLst>
      <p:par>
        <p:cTn id="1" restart="never" nodeType="tmRoot"/>
      </p:par>
    </p:tnLst>
  </p:timing>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&#65279;<?xml version="1.0" encoding="utf-8" standalone="yes"?><Relationships xmlns="http://schemas.openxmlformats.org/package/2006/relationships"><Relationship Id="rId1" Type="http://schemas.openxmlformats.org/officeDocument/2006/relationships/slideLayout" Target="../slideLayouts/slideLayout7.xml" /><Relationship Id="rId2" Type="http://schemas.openxmlformats.org/officeDocument/2006/relationships/image" Target="../media/image1.jpeg" /></Relationships>
</file>

<file path=ppt/slides/slide1.xml><?xml version="1.0" encoding="utf-8"?>
<p:sld xmlns:a="http://schemas.openxmlformats.org/drawingml/2006/main" xmlns:r="http://schemas.openxmlformats.org/officeDocument/2006/relationships" xmlns:p="http://schemas.openxmlformats.org/presentationml/2006/main">
  <p:cSld name="">
    <p:spTree>
      <p:nvGrpSpPr>
        <p:cNvPr id="1" name=""/>
        <p:cNvGrpSpPr/>
        <p:nvPr/>
      </p:nvGrpSpPr>
      <p:grpSpPr>
        <a:xfrm>
          <a:off x="0" y="0"/>
          <a:ext cx="0" cy="0"/>
          <a:chOff x="0" y="0"/>
          <a:chExt cx="0" cy="0"/>
        </a:xfrm>
      </p:grpSpPr>
      <p:sp>
        <p:nvSpPr>
          <p:cNvPr id="2" name="New shape"/>
          <p:cNvSpPr/>
          <p:nvPr/>
        </p:nvSpPr>
        <p:spPr>
          <a:xfrm>
            <a:off x="127000" y="127000"/>
            <a:ext cx="8890000" cy="381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l"/>
            <a:r>
              <a:rPr lang="en-US" sz="2000" b="1" dirty="1">
                <a:solidFill>
                  <a:srgbClr val="000000"/>
                </a:solidFill>
              </a:rPr>
              <a:t>Figure 1</a:t>
            </a:r>
          </a:p>
        </p:txBody>
      </p:sp>
      <p:pic>
        <p:nvPicPr>
          <p:cNvPr id="3" name="New picture"/>
          <p:cNvPicPr/>
          <p:nvPr/>
        </p:nvPicPr>
        <p:blipFill>
          <a:blip r:embed="rId2"/>
          <a:srcRect/>
          <a:stretch>
            <a:fillRect/>
          </a:stretch>
        </p:blipFill>
        <p:spPr>
          <a:xfrm>
            <a:off x="1504950" y="635000"/>
            <a:ext cx="6134100" cy="4318000"/>
          </a:xfrm>
          <a:prstGeom prst="rect"/>
          <a:noFill/>
          <a:ln>
            <a:noFill/>
          </a:ln>
        </p:spPr>
      </p:pic>
      <p:sp>
        <p:nvSpPr>
          <p:cNvPr id="4" name="New shape"/>
          <p:cNvSpPr/>
          <p:nvPr/>
        </p:nvSpPr>
        <p:spPr>
          <a:xfrm>
            <a:off x="127000" y="4953000"/>
            <a:ext cx="8890000" cy="1270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fontScale="80000" lnSpcReduction="10000"/>
          </a:bodyPr>
          <a:lstStyle/>
          <a:p>
            <a:pPr algn="l"/>
            <a:r>
              <a:rPr lang="en-US" dirty="1">
                <a:solidFill>
                  <a:srgbClr val="000000"/>
                </a:solidFill>
              </a:rPr>
              <a:t>Figure 1.&amp;nbsp;Alternative phylogenetic predictions of the in vivo mutation hypothesis versus the dual circulating virulent/avirulent hypothesis. A) The in vivo mutation transition hypothesis predicts paraphyly of feline infectious peritonitis (FIP) cases and feline enteric coronavirus (FECV) asymptomatic feline coronavirus (FCoV) isolates). B) The circulating virulent/avirulent strain hypothesis predicts reciprocal monophyly of FIV-cases versus FECV asymptomatic. Numbers represent individual cat (or locale), which is either FIPV case (red) or FECV asymptomatic (blue). Evidence presented in this article supports the circulating dual virulent and avirulent strains.</a:t>
            </a:r>
          </a:p>
        </p:txBody>
      </p:sp>
      <p:sp>
        <p:nvSpPr>
          <p:cNvPr id="5" name="New shape"/>
          <p:cNvSpPr/>
          <p:nvPr/>
        </p:nvSpPr>
        <p:spPr>
          <a:xfrm>
            <a:off x="127000" y="6223000"/>
            <a:ext cx="8890000" cy="381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fontScale="62500" lnSpcReduction="20000"/>
          </a:bodyPr>
          <a:lstStyle/>
          <a:p>
            <a:pPr algn="l"/>
            <a:r>
              <a:rPr lang="en-US" dirty="1">
                <a:solidFill>
                  <a:srgbClr val="000000"/>
                </a:solidFill>
              </a:rPr>
              <a:t>Brown MA, Troyer JL, Pecon-Slattery J, Roelke ME, O’Brien SJ. Genetics and Pathogenesis of Feline Infectious Peritonitis Virus. Emerg Infect Dis. 2009;15(9):1445-1452. https://doi.org/10.3201/eid1509.081573</a:t>
            </a:r>
          </a:p>
        </p:txBody>
      </p:sp>
    </p:spTree>
  </p:cSld>
  <p:clrMapOvr>
    <a:masterClrMapping/>
  </p:clrMapOvr>
  <p:transition spd="fast"/>
  <p:timing>
    <p:tnLst>
      <p:par>
        <p:cTn id="1" restart="never" nodeType="tmRoot"/>
      </p:par>
    </p:tnLst>
  </p:timing>
</p:sld>
</file>

<file path=ppt/tags/tag1.xml><?xml version="1.0" encoding="utf-8"?>
<p:tagLst xmlns:p="http://schemas.openxmlformats.org/presentationml/2006/main">
  <p:tag name="AS_NET" val="4.0.30319.42000"/>
  <p:tag name="AS_OS" val="Microsoft Windows NT 10.0.20348.0"/>
  <p:tag name="AS_RELEASE_DATE" val="2013.12.17"/>
  <p:tag name="AS_TITLE" val="Spire.Presentation for .NET "/>
  <p:tag name="AS_VERSION" val="2.1.0.0"/>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Uigh" typeface="Microsoft Uighur"/>
        <a:font script="Beng" typeface="Vrinda"/>
        <a:font script="Thai" typeface="Angsana New"/>
        <a:font script="Mlym" typeface="Kartika"/>
        <a:font script="Yiii" typeface="Microsoft Yi Baiti"/>
        <a:font script="Cher" typeface="Plantagenet Cherokee"/>
        <a:font script="Orya" typeface="Kalinga"/>
        <a:font script="Geor" typeface="Sylfaen"/>
        <a:font script="Gujr" typeface="Shruti"/>
        <a:font script="Viet" typeface="Times New Roman"/>
        <a:font script="Arab" typeface="Times New Roman"/>
        <a:font script="Hebr" typeface="Times New Roman"/>
        <a:font script="Telu" typeface="Gautami"/>
        <a:font script="Ethi" typeface="Nyala"/>
        <a:font script="Jpan" typeface="ＭＳ Ｐゴシック"/>
        <a:font script="Sinh" typeface="Iskoola Pota"/>
        <a:font script="Taml" typeface="Latha"/>
        <a:font script="Deva" typeface="Mangal"/>
        <a:font script="Knda" typeface="Tunga"/>
        <a:font script="Tibt" typeface="Microsoft Himalaya"/>
        <a:font script="Khmr" typeface="MoolBoran"/>
        <a:font script="Hant" typeface="新細明體"/>
        <a:font script="Laoo" typeface="DokChampa"/>
        <a:font script="Mong" typeface="Mongolian Baiti"/>
        <a:font script="Hans" typeface="宋体"/>
        <a:font script="Guru" typeface="Raavi"/>
        <a:font script="Thaa" typeface="MV Boli"/>
        <a:font script="Cans" typeface="Euphemia"/>
        <a:font script="Hang" typeface="맑은 고딕"/>
        <a:font script="Syrc" typeface="Estrangelo Edessa"/>
      </a:majorFont>
      <a:minorFont>
        <a:latin typeface="Calibri"/>
        <a:ea typeface=""/>
        <a:cs typeface=""/>
        <a:font script="Uigh" typeface="Microsoft Uighur"/>
        <a:font script="Beng" typeface="Vrinda"/>
        <a:font script="Thai" typeface="Cordia New"/>
        <a:font script="Mlym" typeface="Kartika"/>
        <a:font script="Yiii" typeface="Microsoft Yi Baiti"/>
        <a:font script="Cher" typeface="Plantagenet Cherokee"/>
        <a:font script="Orya" typeface="Kalinga"/>
        <a:font script="Geor" typeface="Sylfaen"/>
        <a:font script="Gujr" typeface="Shruti"/>
        <a:font script="Viet" typeface="Arial"/>
        <a:font script="Arab" typeface="Arial"/>
        <a:font script="Hebr" typeface="Arial"/>
        <a:font script="Telu" typeface="Gautami"/>
        <a:font script="Ethi" typeface="Nyala"/>
        <a:font script="Jpan" typeface="ＭＳ Ｐゴシック"/>
        <a:font script="Sinh" typeface="Iskoola Pota"/>
        <a:font script="Taml" typeface="Latha"/>
        <a:font script="Deva" typeface="Mangal"/>
        <a:font script="Knda" typeface="Tunga"/>
        <a:font script="Tibt" typeface="Microsoft Himalaya"/>
        <a:font script="Khmr" typeface="DaunPenh"/>
        <a:font script="Hant" typeface="新細明體"/>
        <a:font script="Laoo" typeface="DokChampa"/>
        <a:font script="Mong" typeface="Mongolian Baiti"/>
        <a:font script="Hans" typeface="宋体"/>
        <a:font script="Guru" typeface="Raavi"/>
        <a:font script="Thaa" typeface="MV Boli"/>
        <a:font script="Cans" typeface="Euphemia"/>
        <a:font script="Hang" typeface="맑은 고딕"/>
        <a:font script="Syrc" typeface="Estrangelo Edessa"/>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tileRect/>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tileRect/>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r="5400000" dist="20000" rotWithShape="0">
              <a:srgbClr val="000000">
                <a:alpha val="38000"/>
              </a:srgbClr>
            </a:outerShdw>
          </a:effectLst>
        </a:effectStyle>
        <a:effectStyle>
          <a:effectLst>
            <a:outerShdw blurRad="40000" dir="5400000" dist="23000" rotWithShape="0">
              <a:srgbClr val="000000">
                <a:alpha val="35000"/>
              </a:srgbClr>
            </a:outerShdw>
          </a:effectLst>
        </a:effectStyle>
        <a:effectStyle>
          <a:effectLst>
            <a:outerShdw blurRad="40000" dir="5400000" dist="23000" rotWithShape="0">
              <a:srgbClr val="000000">
                <a:alpha val="35000"/>
              </a:srgbClr>
            </a:outerShdw>
          </a:effectLst>
          <a:scene3d>
            <a:camera prst="orthographicFront">
              <a:rot lat="0" lon="0" rev="0"/>
            </a:camera>
            <a:lightRig dir="t" rig="threePt">
              <a:rot lat="0" lon="0" rev="1200000"/>
            </a:lightRig>
          </a:scene3d>
          <a:sp3d>
            <a:bevelT w="63500" h="25400" prst="circle"/>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tileRect/>
        </a:gradFill>
        <a:gradFill rotWithShape="1">
          <a:gsLst>
            <a:gs pos="0">
              <a:schemeClr val="phClr">
                <a:tint val="80000"/>
                <a:satMod val="300000"/>
              </a:schemeClr>
            </a:gs>
            <a:gs pos="100000">
              <a:schemeClr val="phClr">
                <a:shade val="30000"/>
                <a:satMod val="200000"/>
              </a:schemeClr>
            </a:gs>
          </a:gsLst>
          <a:path path="circle">
            <a:fillToRect l="50000" t="50000" r="50000" b="50000"/>
          </a:path>
          <a:tileRect/>
        </a:gradFill>
      </a:bgFillStyleLst>
    </a:fmtScheme>
  </a:themeElements>
  <a:objectDefaults/>
</a:theme>
</file>

<file path=docProps/app.xml><?xml version="1.0" encoding="utf-8"?>
<Properties xmlns="http://schemas.openxmlformats.org/officeDocument/2006/extended-properties" xmlns:vt="http://schemas.openxmlformats.org/officeDocument/2006/docPropsVTypes">
  <TotalTime>1</TotalTime>
  <Application>Emerging Infectious Diseases journal</Application>
  <PresentationFormat>全屏显示(4:3)</PresentationFormat>
  <Slides>1</Slides>
  <ScaleCrop>false</ScaleCrop>
  <HeadingPairs>
    <vt:vector size="4" baseType="variant">
      <vt:variant>
        <vt:lpstr>主题</vt:lpstr>
      </vt:variant>
      <vt:variant>
        <vt:i4>1</vt:i4>
      </vt:variant>
      <vt:variant>
        <vt:lpstr>幻灯片标题</vt:lpstr>
      </vt:variant>
      <vt:variant>
        <vt:i4>1</vt:i4>
      </vt:variant>
    </vt:vector>
  </HeadingPairs>
  <LinksUpToDate>false</LinksUpToDate>
  <SharedDoc>false</SharedDoc>
  <HyperlinksChanged>false</HyperlinksChanged>
  <AppVersion>14.0000</AppVersion>
  <Company>Emerging Infectious Diseases journal</Company>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Figure 1 - Genetics and Pathogenesis of Feline Infectious Peritonitis Virus</dc:title>
  <cp:lastModifiedBy/>
  <cp:revision>1</cp:revision>
  <dcterms:created xsi:type="dcterms:W3CDTF">2025-07-29T03:47:25.7547568Z</dcterms:created>
  <dcterms:modified xsi:type="dcterms:W3CDTF">2025-07-29T03:47:25.7547568Z</dcterms:modified>
  <dc:creator>M. A. Brown et al.</dc:creator>
  <cp:keywords>Coronavirus, infectious peritonitis, feline, virulence, genetic, marker, viruses, Maryland, USA, research, United States</cp:keywords>
  <dc:description>Presentation created from Figure 1 of Genetics and Pathogenesis of Feline Infectious Peritonitis Virus published in the Emerging Infectious Diseases journal volume 15, number 9.</dc:description>
  <cp:category>General</cp:category>
</cp:coreProperties>
</file>