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082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2.&amp;nbsp;Results in patients with initial serum concentrations 2 h after medication below the expected range with follow-up levels after dose adjustment for rifampin daily or biweekly (A), isoniazid daily (B), and isoniazid biweekly (C). The median initial and follow-up doses of rifampin daily or biweekly were 600 mg and 900 mg, respectively; for isoniazid daily, 300 mg and 450 mg, respectively; and for isoniazid biweekly, 900 mg and 1,200 mg, respectively. Brackets represent expected ranges for each dose of medication.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Heysell SK, Moore JL, Keller SJ, Houpt ER. Therapeutic Drug Monitoring for Slow Response to Tuberculosis Treatment in a State Control Program, Virginia, USA. Emerg Infect Dis. 2010;16(10):1546-1553. https://doi.org/10.3201/eid1610.100374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Therapeutic Drug Monitoring for Slow Response to Tuberculosis Treatment in a State Control Program, Virginia, USA</dc:title>
  <cp:lastModifiedBy/>
  <cp:revision>1</cp:revision>
  <dcterms:created xsi:type="dcterms:W3CDTF">2025-05-17T02:50:01.8405782Z</dcterms:created>
  <dcterms:modified xsi:type="dcterms:W3CDTF">2025-05-17T02:50:01.8405782Z</dcterms:modified>
  <dc:creator>S. K. Heysell et al.</dc:creator>
  <cp:keywords>Tuberculosis and other mycobacteria, bacteria, therapeutic drug monitoring, rifampin, isoniazid, diabetes, pharmacokinetics, Virginia, slow response, research, USA, United States</cp:keywords>
  <dc:description>Presentation created from Figure 2 of Therapeutic Drug Monitoring for Slow Response to Tuberculosis Treatment in a State Control Program, Virginia, USA published in the Emerging Infectious Diseases journal volume 16, number 10.</dc:description>
  <cp:category>General</cp:category>
</cp:coreProperties>
</file>