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2600" y="635000"/>
            <a:ext cx="5638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Figure.&amp;nbsp;Structure of the pandemic (H1N1) 2009 virus hemagglutinin homotrimer, indicating (in red) the 9 aa positions in hemagglutinin at which a residue not found in pre-2009 influenza (H1N1) was fixed (100% frequency) in pandemic (H1N1) 2009 virus.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Bhoumik P, Hughes AL. Reassortment of Ancient Neuraminidase and Recent Hemagglutinin in Pandemic (H1N1) 2009 Virus. Emerg Infect Dis. 2010;16(11):1748-1750. https://doi.org/10.3201/eid1611.100361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Reassortment of Ancient Neuraminidase and Recent Hemagglutinin in Pandemic (H1N1) 2009 Virus</dc:title>
  <cp:lastModifiedBy/>
  <cp:revision>1</cp:revision>
  <dcterms:created xsi:type="dcterms:W3CDTF">2025-06-07T02:30:10.6601481Z</dcterms:created>
  <dcterms:modified xsi:type="dcterms:W3CDTF">2025-06-07T02:30:10.6601481Z</dcterms:modified>
  <dc:creator>P. Bhoumik and A. L. Hughes</dc:creator>
  <cp:keywords>Pandemic (H1N1) 2009 virus, influenza A virus, reassortment, sequence polymorphism, viral evolution, viruses, neuraminidase, hemagglutinin, dispatch</cp:keywords>
  <dc:description>Presentation created from Figure of Reassortment of Ancient Neuraminidase and Recent Hemagglutinin in Pandemic (H1N1) 2009 Virus published in the Emerging Infectious Diseases journal volume 16, number 11.</dc:description>
  <cp:category>General</cp:category>
</cp:coreProperties>
</file>