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7084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1.&amp;nbsp;Number of reported pertussis cases and pertussis vaccination coverage in China, 1983–2008 (12). Although vaccination coverage increased with time, it was low before the 1980s and only 58% in 1983.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Zhang L, Xu Y, Zhao J, Kallonen T, Cui S, Xu Y, et al. Effect of Vaccination on Bordetella pertussis Strains, China. Emerg Infect Dis. 2010;16(11):1695-1701. https://doi.org/10.3201/eid1611.100401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Effect of Vaccination on Bordetella pertussis Strains, China</dc:title>
  <cp:lastModifiedBy/>
  <cp:revision>1</cp:revision>
  <dcterms:created xsi:type="dcterms:W3CDTF">2025-04-22T08:33:40.3896569Z</dcterms:created>
  <dcterms:modified xsi:type="dcterms:W3CDTF">2025-04-22T08:33:40.3896569Z</dcterms:modified>
  <dc:creator>L. Zhang et al.</dc:creator>
  <cp:keywords>China, Bordetella pertussis, whooping cough, pertussis, incidence, vaccination, genotyping, PFGE, bacteria, research</cp:keywords>
  <dc:description>Presentation created from Figure 1 of Effect of Vaccination on Bordetella pertussis Strains, China published in the Emerging Infectious Diseases journal volume 16, number 11.</dc:description>
  <cp:category>General</cp:category>
</cp:coreProperties>
</file>