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55950" y="635000"/>
            <a:ext cx="2832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2.&amp;nbsp;Comparison of epidemic curves in Internet-based survey (n = 23) (A) and telephone-based survey (n = 13) (B) for ill participants in September 2009 bicycle ride, Oregon, USA.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Oh JY, Bancroft JE, Cunningham MC, Keene WE, Lyss SB, Cieslak PR, et al. Comparison of Survey Methods in Norovirus Outbreak Investigation, Oregon, USA, 2009. Emerg Infect Dis. 2010;16(11):1773-1776. https://doi.org/10.3201/eid1611.100561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Comparison of Survey Methods in Norovirus Outbreak Investigation, Oregon, USA, 2009</dc:title>
  <cp:lastModifiedBy/>
  <cp:revision>1</cp:revision>
  <dcterms:created xsi:type="dcterms:W3CDTF">2025-05-10T10:18:02.1613584Z</dcterms:created>
  <dcterms:modified xsi:type="dcterms:W3CDTF">2025-05-10T10:18:02.1613584Z</dcterms:modified>
  <dc:creator>J. Y. Oh et al.</dc:creator>
  <cp:keywords>Viruses, enteric infections, food-borne infections, gastroenteritis, norovirus, Internet, questionnaires, epidemiology, survey methods, dispatch, Oregon, USA, United States</cp:keywords>
  <dc:description>Presentation created from Figure 2 of Comparison of Survey Methods in Norovirus Outbreak Investigation, Oregon, USA, 2009 published in the Emerging Infectious Diseases journal volume 16, number 11.</dc:description>
  <cp:category>General</cp:category>
</cp:coreProperties>
</file>