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556000" y="635000"/>
            <a:ext cx="20320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1.&amp;nbsp;A) Visceral leishmaniasis–endemic area (red) of Nepal under study by KALANET project (www.kalanetproject.org); B) satellite picture of Dharan-17, Nepal. Copyrights 2009 Google Image; 2009 DigitalGlobe; 2009 Europa Technologies; and 2009 Mapabc.com.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Bhattarai NR, Van der Auwera G, Rijal S, Picado A, Speybroeck N, Khanal B, et al. Domestic Animals and Epidemiology of Visceral Leishmaniasis, Nepal. Emerg Infect Dis. 2010;16(2):231-237. https://doi.org/10.3201/eid1602.090623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Domestic Animals and Epidemiology of Visceral Leishmaniasis, Nepal</dc:title>
  <cp:lastModifiedBy/>
  <cp:revision>1</cp:revision>
  <dcterms:created xsi:type="dcterms:W3CDTF">2025-07-06T16:07:23.2524250Z</dcterms:created>
  <dcterms:modified xsi:type="dcterms:W3CDTF">2025-07-06T16:07:23.2524250Z</dcterms:modified>
  <dc:creator>N. R. Bhattarai et al.</dc:creator>
  <cp:keywords>Visceral leishmaniasis, Leishmania donovani, transmission, epidemiology, reservoir host, goat, Nepal, parasites, vector-borne infections, research</cp:keywords>
  <dc:description>Presentation created from Figure 1 of Domestic Animals and Epidemiology of Visceral Leishmaniasis, Nepal published in the Emerging Infectious Diseases journal volume 16, number 2.</dc:description>
  <cp:category>General</cp:category>
</cp:coreProperties>
</file>