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191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1.&amp;nbsp;Confirmed pandemic (H1N1) 2009 influenza infections in Western Australia (WA), by onset date, May 23–July 4, 2009.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Effler PV, Carcione D, Giele C, Dowse GK, Goggin L, Mak DB. Household Responses to Pandemic (H1N1) 2009–related School Closures, Perth, Western Australia. Emerg Infect Dis. 2010;16(2):205-211. https://doi.org/10.3201/eid1602.091372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Household Responses to Pandemic (H1N1) 2009–related School Closures, Perth, Western Australia</dc:title>
  <cp:lastModifiedBy/>
  <cp:revision>1</cp:revision>
  <dcterms:created xsi:type="dcterms:W3CDTF">2025-05-15T20:35:11.4695201Z</dcterms:created>
  <dcterms:modified xsi:type="dcterms:W3CDTF">2025-05-15T20:35:11.4695201Z</dcterms:modified>
  <dc:creator>P. V. Effler et al.</dc:creator>
  <cp:keywords>Influenza A virus, schools, pandemic (H1N1) 2009, H1N1 subtype, pandemic, transmission, pandemic response, influenza, research, expedited, Australia</cp:keywords>
  <dc:description>Presentation created from Figure 1 of Household Responses to Pandemic (H1N1) 2009–related School Closures, Perth, Western Australia published in the Emerging Infectious Diseases journal volume 16, number 2.</dc:description>
  <cp:category>General</cp:category>
</cp:coreProperties>
</file>