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70000" y="635000"/>
            <a:ext cx="6604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4.&amp;nbsp;Survey results of self-reported mumps immunity among workforce, Northwestern Memorial Hospital, Chicago, Illinois, USA, 2006. Results are categorized by high-risk caregivers, those who worked in areas where mumps cases were located or worked with pregnant or immunosuppressed patient populations; low-risk caregivers, those who cared for patients in other inpatient or outpatient areas; or noncaregivers. Compliance with corporate health evaluation and vaccination for those who did not report immunity are also shown.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Bonebrake AL, Silkaitis C, Monga G, Galat A, Anderson J, Trad JT, et al. Effects of Mumps Outbreak in Hospital, Chicago, Illinois, USA, 2006. Emerg Infect Dis. 2010;16(3):426-432. https://doi.org/10.3201/eid1603.090198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Effects of Mumps Outbreak in Hospital, Chicago, Illinois, USA, 2006</dc:title>
  <cp:lastModifiedBy/>
  <cp:revision>1</cp:revision>
  <dcterms:created xsi:type="dcterms:W3CDTF">2025-04-13T09:51:22.1361539Z</dcterms:created>
  <dcterms:modified xsi:type="dcterms:W3CDTF">2025-04-13T09:51:22.1361539Z</dcterms:modified>
  <dc:creator>A. L. Bonebrake et al.</dc:creator>
  <cp:keywords>Mumps, MMR, outbreak, epidemiology, electronic medical records, hospital, Chicago, USA, research, Illinois, United States</cp:keywords>
  <dc:description>Presentation created from Figure 4 of Effects of Mumps Outbreak in Hospital, Chicago, Illinois, USA, 2006 published in the Emerging Infectious Diseases journal volume 16, number 3.</dc:description>
  <cp:category>General</cp:category>
</cp:coreProperties>
</file>