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39878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1.&amp;nbsp;Average egg production of 3 pandemic (H1N1) 2009–infected turkey flocks (A1, A2, and A3) during July 20–August 20, 2009, Valparaiso, Chile. Production was calculated as a daily egg-laying rate (%).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Mathieu C, Moreno V, Retamal P, Gonzalez A, Rivera A, Fuller J, et al. Pandemic (H1N1) 2009 in Breeding Turkeys, Valparaiso, Chile. Emerg Infect Dis. 2010;16(4):709-711. https://doi.org/10.3201/eid1604.091402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Pandemic (H1N1) 2009 in Breeding Turkeys, Valparaiso, Chile</dc:title>
  <cp:lastModifiedBy/>
  <cp:revision>1</cp:revision>
  <dcterms:created xsi:type="dcterms:W3CDTF">2025-05-16T16:46:25.8609472Z</dcterms:created>
  <dcterms:modified xsi:type="dcterms:W3CDTF">2025-05-16T16:46:25.8609472Z</dcterms:modified>
  <dc:creator>C. Mathieu et al.</dc:creator>
  <cp:keywords>Influenza, pandemic (H1N1) 2009, turkeys, viruses, Chile, dispatch</cp:keywords>
  <dc:description>Presentation created from Figure 1 of Pandemic (H1N1) 2009 in Breeding Turkeys, Valparaiso, Chile published in the Emerging Infectious Diseases journal volume 16, number 4.</dc:description>
  <cp:category>General</cp:category>
</cp:coreProperties>
</file>