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876550" y="635000"/>
            <a:ext cx="33909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Figure.&amp;nbsp;Phylogenetic relationships of dengue virus isolates from Mauritius inferred by envelope (E) gene sequence by using the maximum likelihood method as implemented in PAUP* version 4.0b10 (http://paup.csit.fsu.edu/about.html). Primers used for amplification of product for sequencing were 5′-AATCCAGATGTCATCAGGAAAC-3′ and 5′-CCTATAGATGTGAACACTCCTCC-3′. The E gene sequences were consolidated from overlapping, bidirectional sequences. Scale bar indicates nucleotide substitutions per site.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Issack MI, Pursem VN, Barkham TM, Ng L, Inoue M, Manraj SS. Reemergence of Dengue in Mauritius. Emerg Infect Dis. 2010;16(4):716-718. https://doi.org/10.3201/eid1604.091582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Reemergence of Dengue in Mauritius</dc:title>
  <cp:lastModifiedBy/>
  <cp:revision>1</cp:revision>
  <dcterms:created xsi:type="dcterms:W3CDTF">2025-07-09T18:43:51.9556449Z</dcterms:created>
  <dcterms:modified xsi:type="dcterms:W3CDTF">2025-07-09T18:43:51.9556449Z</dcterms:modified>
  <dc:creator>M. I. Issack et al.</dc:creator>
  <cp:keywords>Dengue, Mauritius, reemergence, PCR, viruses, dispatch</cp:keywords>
  <dc:description>Presentation created from Figure of Reemergence of Dengue in Mauritius published in the Emerging Infectious Diseases journal volume 16, number 4.</dc:description>
  <cp:category>General</cp:category>
</cp:coreProperties>
</file>