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683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1.&amp;nbsp;Frequency of pilus islet 2 (PI-2)–containing Streptococcus pneumoniae invasive isolates in metropolitan Atlanta, Georgia, USA, 2006. Black, PI-2–containing isolates; white, PI-2–lacking isolates. *Serotypes included in the 7-valent pneumococcal conjugate vaccine.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Zähner D, Gudlavalleti A, Stephens DS. Increase in Pilus Islet 2–encoded Pili among Streptococcus pneumoniae Isolates, Atlanta, Georgia, USA. Emerg Infect Dis. 2010;16(6):955-962. https://doi.org/10.3201/eid1606.091820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Increase in Pilus Islet 2–encoded Pili among Streptococcus pneumoniae Isolates, Atlanta, Georgia, USA</dc:title>
  <cp:lastModifiedBy/>
  <cp:revision>1</cp:revision>
  <dcterms:created xsi:type="dcterms:W3CDTF">2025-07-10T04:16:29.4980091Z</dcterms:created>
  <dcterms:modified xsi:type="dcterms:W3CDTF">2025-07-10T04:16:29.4980091Z</dcterms:modified>
  <dc:creator>D. Zähner et al.</dc:creator>
  <cp:keywords>Streptococcus pneumoniae, pili, streptococci, serotypes, bacteria, vaccine, research, Georgia, USA, United States</cp:keywords>
  <dc:description>Presentation created from Figure 1 of Increase in Pilus Islet 2–encoded Pili among Streptococcus pneumoniae Isolates, Atlanta, Georgia, USA published in the Emerging Infectious Diseases journal volume 16, number 6.</dc:description>
  <cp:category>General</cp:category>
</cp:coreProperties>
</file>