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2374900" y="635000"/>
            <a:ext cx="4394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1.&amp;nbsp;Residences of 63 case-patients with avian influenza virus (H5N1) infections, Egypt, 2006–2009. 1, Alexandria; 2, Kafr El Sheikh; 3, Gharbia; 4, Menofia; 5, Qalubiya; 6, Behera; 7, Damietta; 8, Dakahlia; 9, Sharkia; 10, Cairo; 11, 6th of October; 12, Suez; 13, Fayoum; 14, Benu Suef; 15, Menia; 16, Assyut; 17, Sohag; 18, Qena; 19, Aswan.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Kandeel A, Manoncourt S, el Kareem EA, Ahmed AM, El-Refaie S, Essmat H, et al. Zoonotic Transmission of Avian Influenza Virus (H5N1), Egypt, 2006–2009. Emerg Infect Dis. 2010;16(7):1101-1107. https://doi.org/10.3201/eid1607.091695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Zoonotic Transmission of Avian Influenza Virus (H5N1), Egypt, 2006–2009</dc:title>
  <cp:lastModifiedBy/>
  <cp:revision>1</cp:revision>
  <dcterms:created xsi:type="dcterms:W3CDTF">2025-06-07T05:49:07.8684792Z</dcterms:created>
  <dcterms:modified xsi:type="dcterms:W3CDTF">2025-06-07T05:49:07.8684792Z</dcterms:modified>
  <dc:creator>A. Kandeel et al.</dc:creator>
  <cp:keywords>Influenza, H5N1, zoonotic, zoonoses, respiratory infections, avian influenza, viruses, Egypt, research</cp:keywords>
  <dc:description>Presentation created from Figure 1 of Zoonotic Transmission of Avian Influenza Virus (H5N1), Egypt, 2006–2009 published in the Emerging Infectious Diseases journal volume 16, number 7.</dc:description>
  <cp:category>General</cp:category>
</cp:coreProperties>
</file>