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57450" y="635000"/>
            <a:ext cx="4229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2.&amp;nbsp;Distribution of reported Japanese spotted fever cases in Japan (≈2008). Prefectures in which Japanese spotted fever cases were reported up to 2008 are shown in black; Fukui, Aomori, and Miyagi prefectures are shown in gray. The map was drawn by using data on reported infectious diseases in Japan (http://idsc.nih.go.jp/idwr/pdf-j.html).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Takajo I, Kurosawa M, Sakata A, Fujita H, Sakai K, Sekine M, et al. Human Rickettsia heilongjiangensis Infection, Japan. Emerg Infect Dis. 2010;16(8):1306-1308. https://doi.org/10.3201/eid1608.100049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Human Rickettsia heilongjiangensis Infection, Japan</dc:title>
  <cp:lastModifiedBy/>
  <cp:revision>1</cp:revision>
  <dcterms:created xsi:type="dcterms:W3CDTF">2025-05-18T23:29:56.5821154Z</dcterms:created>
  <dcterms:modified xsi:type="dcterms:W3CDTF">2025-05-18T23:29:56.5821154Z</dcterms:modified>
  <dc:creator>I. Takajo et al.</dc:creator>
  <cp:keywords>vector-borne infections, Rickettsia heilongjiangensis, Rickettsia japonica, Haemaphysalis concinna, ticks, spotted fever group rickettsiae, bacteria, Japan, dispatch</cp:keywords>
  <dc:description>Presentation created from Figure 2 of Human Rickettsia heilongjiangensis Infection, Japan published in the Emerging Infectious Diseases journal volume 16, number 8.</dc:description>
  <cp:category>General</cp:category>
</cp:coreProperties>
</file>