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84250" y="635000"/>
            <a:ext cx="7175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1.&amp;nbsp;Incidence of pediatric invasive pneumococcal disease among children &amp;lt;5 years of age, by heptavalent pneumococcal conjugate vaccine (PCV7) (black lines) and non-PCV7 (red lines) serotypes, for A) Spain, B) Belgium, C) England and Wales, and D) France, 1996–2006. Estimated vaccine coverage is the annual number of PCV7 schedules per 100 children &amp;lt;2 years of age, assuming an average of 3 doses administered to each child. Vaccine coverage is not visible for England and Wales because it remains &amp;lt;1%.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Hanquet G, Kissling E, Fenoll A, George RC, Lepoutre A, Lernout T, et al. Pediatric Pneumococcal Serotypes in 4 European Countries. Emerg Infect Dis. 2010;16(9):1428-1439. https://doi.org/10.3201/eid1609.100102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Pediatric Pneumococcal Serotypes in 4 European Countries</dc:title>
  <cp:lastModifiedBy/>
  <cp:revision>1</cp:revision>
  <dcterms:created xsi:type="dcterms:W3CDTF">2025-06-05T21:47:27.0156501Z</dcterms:created>
  <dcterms:modified xsi:type="dcterms:W3CDTF">2025-06-05T21:47:27.0156501Z</dcterms:modified>
  <dc:creator>G. Hanquet et al.</dc:creator>
  <cp:keywords>Invasive pneumococcal disease, pneumococcal conjugate vaccines, serotype, bacteria, France, Spain, Belgium, England, Wales, research</cp:keywords>
  <dc:description>Presentation created from Figure 1 of Pediatric Pneumococcal Serotypes in 4 European Countries published in the Emerging Infectious Diseases journal volume 16, number 9.</dc:description>
  <cp:category>General</cp:category>
</cp:coreProperties>
</file>