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82750" y="635000"/>
            <a:ext cx="577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2.&amp;nbsp;Two trophozoites of Babesia spp. in 1 erythrocyte from case-patient 2 (original magnification ×1,000, May-Grünwald-Giemsa stain).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Martinot M, Zadeh MM, Hansmann Y, Grawey I, Christmann D, Aguillon S, et al. Babesiosis in Immunocompetent Patients, Europe. Emerg Infect Dis. 2011;17(1):114-116. https://doi.org/10.3201/eid1701.100737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Babesiosis in Immunocompetent Patients, Europe</dc:title>
  <cp:lastModifiedBy/>
  <cp:revision>1</cp:revision>
  <dcterms:created xsi:type="dcterms:W3CDTF">2025-04-13T11:42:59.8901316Z</dcterms:created>
  <dcterms:modified xsi:type="dcterms:W3CDTF">2025-04-13T11:42:59.8901316Z</dcterms:modified>
  <dc:creator>M. Martinot et al.</dc:creator>
  <cp:keywords>Babesia, Anaplasma, babesiosis, tick-borne infection, parasite, zoonoses, immunocompetent, Europe, dispatch, France</cp:keywords>
  <dc:description>Presentation created from Figure 2 of Babesiosis in Immunocompetent Patients, Europe published in the Emerging Infectious Diseases journal volume 17, number 1.</dc:description>
  <cp:category>General</cp:category>
</cp:coreProperties>
</file>