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33700" y="635000"/>
            <a:ext cx="3276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1.&amp;nbsp;Cover page of community health worker cholera prevention and control training manual, Haiti, 2011.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Rajasingham A, Bowen A, O’Reilly C, Sholtes K, Schilling K, Hough C, et al. Cholera Prevention Training Materials for Community Health Workers, Haiti, 2010–2011. Emerg Infect Dis. 2011;17(11):2162-2165. https://doi.org/10.3201/eid1711.110806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Cholera Prevention Training Materials for Community Health Workers, Haiti, 2010–2011</dc:title>
  <cp:lastModifiedBy/>
  <cp:revision>1</cp:revision>
  <dcterms:created xsi:type="dcterms:W3CDTF">2025-07-07T14:54:42.2237473Z</dcterms:created>
  <dcterms:modified xsi:type="dcterms:W3CDTF">2025-07-07T14:54:42.2237473Z</dcterms:modified>
  <dc:creator>A. Rajasingham et al.</dc:creator>
  <cp:keywords>bacteria, waterborne infections, cholera, Haiti, community health worker, public health, training, material development, ORS, oral rehydration solution, evaluation, dispatch</cp:keywords>
  <dc:description>Presentation created from Figure 1 of Cholera Prevention Training Materials for Community Health Workers, Haiti, 2010–2011 published in the Emerging Infectious Diseases journal volume 17, number 11.</dc:description>
  <cp:category>General</cp:category>
</cp:coreProperties>
</file>