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95450" y="635000"/>
            <a:ext cx="5753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1.&amp;nbsp;Ventral view of the head showing pathologic signs in a wild boar piglet after oral inoculation with 106 median tissue culture infectious dose of an African swine fever virus isolate from Armenia (experiment at the Friedrich-Loeffler-Institut). Note edematously enlarged and hemorrhagic mandibular lymph nodes. The animal died on day 7 postinfection.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Gabriel C, Blome S, Malogolovkin A, Parilov S, Kolbasov D, Teifke JP, et al. Characterization of African Swine Fever Virus Caucasus Isolate in European Wild Boars. Emerg Infect Dis. 2011;17(12):2342-2345. https://doi.org/10.3201/eid1712.110430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Characterization of African Swine Fever Virus Caucasus Isolate in European Wild Boars</dc:title>
  <cp:lastModifiedBy/>
  <cp:revision>1</cp:revision>
  <dcterms:created xsi:type="dcterms:W3CDTF">2025-05-10T16:21:34.4016910Z</dcterms:created>
  <dcterms:modified xsi:type="dcterms:W3CDTF">2025-05-10T16:21:34.4016910Z</dcterms:modified>
  <dc:creator>C. Gabriel et al.</dc:creator>
  <cp:keywords>viruses, African swine fever virus, ASF, vector-borne infections, arboviruses, Caucasus isolate, wild boar, experimental characterization, Europe, arthropod-borne virus, Armenia, Germany</cp:keywords>
  <dc:description>Presentation created from Figure 1 of Characterization of African Swine Fever Virus Caucasus Isolate in European Wild Boars published in the Emerging Infectious Diseases journal volume 17, number 12.</dc:description>
  <cp:category>General</cp:category>
</cp:coreProperties>
</file>