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250950" y="635000"/>
            <a:ext cx="66421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1.&amp;nbsp;Reverse transcription–PCR (RT-PCR)/sequencing primers scheme for the neuraminidase (NA) gene. A) Primer position for screening RT-PCR protocol. B) Primer position and the 2 overlapping RT-PCR products for the complete NA sequence. UTR, untranslated region.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Ramirez-Gonzalez JE, Gonzalez-Duran E, Alcantara-Perez P, Wong-Arambula C, Olivera-Diaz H, Cortez-Ortiz I, et al. Oseltamivir-Resistant Pandemic (H1N1) 2009 Virus, Mexico. Emerg Infect Dis. 2011;17(2):283-286. https://doi.org/10.3201/eid1702.100897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Oseltamivir-Resistant Pandemic (H1N1) 2009 Virus, Mexico</dc:title>
  <cp:lastModifiedBy/>
  <cp:revision>1</cp:revision>
  <dcterms:created xsi:type="dcterms:W3CDTF">2025-06-07T11:05:17.4020412Z</dcterms:created>
  <dcterms:modified xsi:type="dcterms:W3CDTF">2025-06-07T11:05:17.4020412Z</dcterms:modified>
  <dc:creator>J. E. Ramirez-Gonzalez et al.</dc:creator>
  <cp:keywords>Oseltamivir, influenza, neuraminidase, G1N1, pandemic, viruses, Mexico, expedited, dispatch</cp:keywords>
  <dc:description>Presentation created from Figure 1 of Oseltamivir-Resistant Pandemic (H1N1) 2009 Virus, Mexico published in the Emerging Infectious Diseases journal volume 17, number 2.</dc:description>
  <cp:category>General</cp:category>
</cp:coreProperties>
</file>