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76300" y="635000"/>
            <a:ext cx="7391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1.&amp;nbsp;Rates per 100,000 population of laboratory-confirmed culture-positive Escherichia coli O157 cases, by country, United Kingdom, 1984–2008. Data outside Scotland courtesy of Health Protection Agency London, and Public Health Agency Belfast; figures for England, Wales, and Northern Ireland are verotoxin-positive cases only. Data for 2008 outside Scotland are provisional.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Locking ME, Pollock K, Allison LJ, Rae L, Hanson MF, Cowden JM. Escherichia coli O157 Infection and Secondary Spread, Scotland, 1999–2008. Emerg Infect Dis. 2011;17(3):524-527. https://doi.org/10.3201/eid1703.100167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Escherichia coli O157 Infection and Secondary Spread, Scotland, 1999–2008</dc:title>
  <cp:lastModifiedBy/>
  <cp:revision>1</cp:revision>
  <dcterms:created xsi:type="dcterms:W3CDTF">2025-07-06T02:09:36.8220174Z</dcterms:created>
  <dcterms:modified xsi:type="dcterms:W3CDTF">2025-07-06T02:09:36.8220174Z</dcterms:modified>
  <dc:creator>M. E. Locking et al.</dc:creator>
  <cp:keywords>Bacteria, Escherichia coli O157, secondary spread, outbreak, hemolytic uremic syndrome, bloody diarrhea, asymptomatic, sorbitol-fermenting, Scotland, dispatch</cp:keywords>
  <dc:description>Presentation created from Figure 1 of Escherichia coli O157 Infection and Secondary Spread, Scotland, 1999–2008 published in the Emerging Infectious Diseases journal volume 17, number 3.</dc:description>
  <cp:category>General</cp:category>
</cp:coreProperties>
</file>