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3124200" y="635000"/>
            <a:ext cx="2895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1.&amp;nbsp;Incidence per 100,000 veterans of Staphylococcus aureus infections by invasive and noninvasive (A), methicillin susceptibility (B), and onset (C), Veterans Affairs Maryland Health Care System, fiscal years 1999–2008. Solid line represents all S. aureus infections. MRSA, methicillin-resistant S. aureus; MSSA, methicillin-susceptible S. aureus; CO, community onset; HO, hospital onset.</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Tracy LA, Furuno JP, Harris AD, Singer M, Langenberg P, Roghmann M. Staphylococcus aureus Infections in US Veterans, Maryland, USA, 1999–2008. Emerg Infect Dis. 2011;17(3):441-448. https://doi.org/10.3201/eid1703.100502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Staphylococcus aureus Infections in US Veterans, Maryland, USA, 1999–2008</dc:title>
  <cp:lastModifiedBy/>
  <cp:revision>1</cp:revision>
  <dcterms:created xsi:type="dcterms:W3CDTF">2025-05-17T19:43:59.5949802Z</dcterms:created>
  <dcterms:modified xsi:type="dcterms:W3CDTF">2025-05-17T19:43:59.5949802Z</dcterms:modified>
  <dc:creator>L. A. Tracy et al.</dc:creator>
  <cp:keywords>Staphylococcus aureus, methicillin resistance, community-acquired, bacteria, infections, CME, staphylococci, skin infections, veterans, research, Maryland, USA, United States</cp:keywords>
  <dc:description>Presentation created from Figure 1 of Staphylococcus aureus Infections in US Veterans, Maryland, USA, 1999–2008 published in the Emerging Infectious Diseases journal volume 17, number 3.</dc:description>
  <cp:category>General</cp:category>
</cp:coreProperties>
</file>