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25781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3.&amp;nbsp;Two globular Chimu huacos found in Pachacamac, a sandy land area in northern Lima. Each person is examining the soles of the feet, on which multiple punch-out lesions can be detected. Panels B and D are close-up views of the feet of the huacos shown in panels A and C, respectively. Catalogs B/8853 and B/8854, courtesy of the Department of Anthropology, American Museum of Natural History.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Maco V, Tantaleán M, Gotuzzo E. Evidence of Tungiasis in Pre-Hispanic America. Emerg Infect Dis. 2011;17(5):855-862. https://doi.org/10.3201/eid1705.100542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Evidence of Tungiasis in Pre-Hispanic America</dc:title>
  <cp:lastModifiedBy/>
  <cp:revision>1</cp:revision>
  <dcterms:created xsi:type="dcterms:W3CDTF">2025-05-18T18:02:59.7985244Z</dcterms:created>
  <dcterms:modified xsi:type="dcterms:W3CDTF">2025-05-18T18:02:59.7985244Z</dcterms:modified>
  <dc:creator>V. Maco et al.</dc:creator>
  <cp:keywords>Tungiasis, Incas, history, pre-Hispanic, pottery, Peru, parasites, historical review</cp:keywords>
  <dc:description>Presentation created from Figure 3 of Evidence of Tungiasis in Pre-Hispanic America published in the Emerging Infectious Diseases journal volume 17, number 5.</dc:description>
  <cp:category>General</cp:category>
</cp:coreProperties>
</file>