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806700" y="635000"/>
            <a:ext cx="35306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Figure.&amp;nbsp;Comparison of epidemic curves during 2009 and 2006–2008. A) Epidemic curves of leptospirosis. B) Epidemic curves of melioidosis. 2006–2008* indicates that the curve was made by plotting the average weekly numbers.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Su H, Chan T, Chang C. Typhoon-related Leptospirosis and Melioidosis, Taiwan, 2009. Emerg Infect Dis. 2011;17(7):1322-1324. https://doi.org/10.3201/eid1707.101050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Typhoon-related Leptospirosis and Melioidosis, Taiwan, 2009</dc:title>
  <cp:lastModifiedBy/>
  <cp:revision>1</cp:revision>
  <dcterms:created xsi:type="dcterms:W3CDTF">2025-06-04T07:53:42.4093778Z</dcterms:created>
  <dcterms:modified xsi:type="dcterms:W3CDTF">2025-06-04T07:53:42.4093778Z</dcterms:modified>
  <dc:creator>H. Su et al.</dc:creator>
  <cp:keywords>leptospirosis, melioidosis, natural disaster, typhoon, bacteria, zoonoses, letter, Taiwan</cp:keywords>
  <dc:description>Presentation created from Figure of Typhoon-related Leptospirosis and Melioidosis, Taiwan, 2009 published in the Emerging Infectious Diseases journal volume 17, number 7.</dc:description>
  <cp:category>General</cp:category>
</cp:coreProperties>
</file>