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482850" y="635000"/>
            <a:ext cx="41783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2.&amp;nbsp;Map of Cambodia with geographic origin of the 58 patients with melioidosis diagnosed during July 1, 2007–January 31, 2010.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Vlieghe E, Kruy L, De Smet B, Kham C, Veng CH, Phe T, et al. Melioidosis, Phnom Penh, Cambodia. Emerg Infect Dis. 2011;17(7):1289-1292. https://doi.org/10.3201/eid1707.101069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Melioidosis, Phnom Penh, Cambodia</dc:title>
  <cp:lastModifiedBy/>
  <cp:revision>1</cp:revision>
  <dcterms:created xsi:type="dcterms:W3CDTF">2025-04-27T20:53:32.1124483Z</dcterms:created>
  <dcterms:modified xsi:type="dcterms:W3CDTF">2025-04-27T20:53:32.1124483Z</dcterms:modified>
  <dc:creator>E. Vlieghe et al.</dc:creator>
  <cp:keywords>Melioidosis, Burkholderia pseudomallei, bloodstream infection, pneumonia, drug resistance, bacteria, Southeast Asia, Phnom Penh, Cambodia, dispatch</cp:keywords>
  <dc:description>Presentation created from Figure 2 of Melioidosis, Phnom Penh, Cambodia published in the Emerging Infectious Diseases journal volume 17, number 7.</dc:description>
  <cp:category>General</cp:category>
</cp:coreProperties>
</file>