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42164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Figure.&amp;nbsp;Neighbor-joining phylogenetic tree based on Kimura 2-parameter (K2-p) distances that includes all Angiostrongylus COI sequences in GenBank and the sequences obtained from 3 Angiostrongylus specimens recovered from the pulmonary arteries of a naturally infected Norway rat (Rattus norvegicus) from São Gonçalo, Rio de Janeiro, Brazil, 2010. The specimens yielded 1 haplotype, which clustered together with the A. cantonensis haplotype from the People’s Republic of China with a low genetic distance (K2-p 0.038). Scale bar indicates 0.02 K2-p genetic distance.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Simões RO, Monteiro FA, Sánchez E, Thiengo SC, Garcia JS, Costa-Neto SF, et al. Endemic Angiostrongyliasis, Rio de Janeiro, Brazil. Emerg Infect Dis. 2011;17(7):1331-1333. https://doi.org/10.3201/eid1707.101822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Endemic Angiostrongyliasis, Rio de Janeiro, Brazil</dc:title>
  <cp:lastModifiedBy/>
  <cp:revision>1</cp:revision>
  <dcterms:created xsi:type="dcterms:W3CDTF">2025-05-19T03:34:59.4684449Z</dcterms:created>
  <dcterms:modified xsi:type="dcterms:W3CDTF">2025-05-19T03:34:59.4684449Z</dcterms:modified>
  <dc:creator>R. O. Simões et al.</dc:creator>
  <cp:keywords>parasites, rats, rat lung worm, Rio de Janeiro, Angiostrongylus cantonensis, Rattus norvegicus, letter, Brazil</cp:keywords>
  <dc:description>Presentation created from Figure of Endemic Angiostrongyliasis, Rio de Janeiro, Brazil published in the Emerging Infectious Diseases journal volume 17, number 7.</dc:description>
  <cp:category>General</cp:category>
</cp:coreProperties>
</file>