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454150" y="635000"/>
            <a:ext cx="62357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2.&amp;nbsp;Geographic distribution of residences of patients in whom enterovirus 68 was detected in the Philippines, May 2008–May 2009. A) Eastern Visayas Region in the Philippines; B) expanded Eastern Visayas Region. Address information was obtained from parents of the children. Locations for 6 patients were unknown.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Imamura T, Fuji N, Suzuki A, Tamaki R, Saito M, Aniceto R, et al. Enterovirus 68 among Children with Severe Acute Respiratory Infection, the Philippines. Emerg Infect Dis. 2011;17(8):1430-1435. https://doi.org/10.3201/eid1708.101328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Enterovirus 68 among Children with Severe Acute Respiratory Infection, the Philippines</dc:title>
  <cp:lastModifiedBy/>
  <cp:revision>1</cp:revision>
  <dcterms:created xsi:type="dcterms:W3CDTF">2025-06-03T16:45:40.7742574Z</dcterms:created>
  <dcterms:modified xsi:type="dcterms:W3CDTF">2025-06-03T16:45:40.7742574Z</dcterms:modified>
  <dc:creator>T. Imamura et al.</dc:creator>
  <cp:keywords>respiratory infections, enterovirus 68, human enterovirus D, pneumonia, children, Philippines, viruses, research</cp:keywords>
  <dc:description>Presentation created from Figure 2 of Enterovirus 68 among Children with Severe Acute Respiratory Infection, the Philippines published in the Emerging Infectious Diseases journal volume 17, number 8.</dc:description>
  <cp:category>General</cp:category>
</cp:coreProperties>
</file>