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619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1.&amp;nbsp;Incidence (cases per 1,000 admissions) of human listeriosis and serotype distribution of all isolates, National Taiwan University Hospital, Taipei, Taiwan, 1996–2008. Forty-six isolates were available for analysis, including 2 serotype 4b isolates from fetomaternal transmission in 2005 and 2006 and 1 serotype 4b from a pediatric patient (2005). Isolates from fetomaternal transmission were considered to be the same.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Huang Y, Liao C, Yang C, Teng L, Wang J, Hsueh P. Listeriosis, Taiwan, 1996–2008. Emerg Infect Dis. 2011;17(9):1731-1733. https://doi.org/10.3201/eid1709.110093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Listeriosis, Taiwan, 1996–2008</dc:title>
  <cp:lastModifiedBy/>
  <cp:revision>1</cp:revision>
  <dcterms:created xsi:type="dcterms:W3CDTF">2025-07-14T01:16:04.6696934Z</dcterms:created>
  <dcterms:modified xsi:type="dcterms:W3CDTF">2025-07-14T01:16:04.6696934Z</dcterms:modified>
  <dc:creator>Y. Huang et al.</dc:creator>
  <cp:keywords>listeriosis, Listeria, bacteria, clustering, zoonoses, Taiwan, dispatch</cp:keywords>
  <dc:description>Presentation created from Figure 1 of Listeriosis, Taiwan, 1996–2008 published in the Emerging Infectious Diseases journal volume 17, number 9.</dc:description>
  <cp:category>General</cp:category>
</cp:coreProperties>
</file>