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40894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. . . Distribution of sapovirus (SaV) genotypes in children ≤5 years of age from Nicaragua, March–December 2005. A total of 16 (64%) children were infected; 4 children (16%) were infected with genogroup II (GII), and 3 (12%) were infected with GIV. SaV infections were most frequently diagnosed during June–July 2005, in the rainy period. ND, not determined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Bucardo F, Carlsson B, Nordgren J, Larson G, Blandon P, Vilchez S, et al. Susceptibility of Children to Sapovirus Infections, Nicaragua, 2005–2006. Emerg Infect Dis. 2012;18(11):1875-1878. https://doi.org/10.3201/eid1811.111581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Susceptibility of Children to Sapovirus Infections, Nicaragua, 2005–2006</dc:title>
  <cp:lastModifiedBy/>
  <cp:revision>1</cp:revision>
  <dcterms:created xsi:type="dcterms:W3CDTF">2025-05-18T14:58:20.2815071Z</dcterms:created>
  <dcterms:modified xsi:type="dcterms:W3CDTF">2025-05-18T14:58:20.2815071Z</dcterms:modified>
  <dc:creator>F. Bucardo et al.</dc:creator>
  <cp:keywords>sapovirus infections, children, Nicaragua, Lewis or secretor status, ABO blood group, viruses, sapovirus, disease suscceptibility, fucosyltransferase 2 gene</cp:keywords>
  <dc:description>Presentation created from Figure 1 of Susceptibility of Children to Sapovirus Infections, Nicaragua, 2005–2006 published in the Emerging Infectious Diseases journal volume 18, number 11.</dc:description>
  <cp:category>General</cp:category>
</cp:coreProperties>
</file>