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3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473450" y="635000"/>
            <a:ext cx="2197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3. . . . Locations of 7 major multidrug-resistant tuberculosis clusters, labeled by strain type, Argentina, 2003–2009.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Ritacco V, López B, Ambroggi M, Palmero D, Salvadores B, Gravina E, et al. HIV Infection and Geographically Bound Transmission of Drug-Resistant Tuberculosis, Argentina. Emerg Infect Dis. 2012;18(11):1802-1810. https://doi.org/10.3201/eid1811.120126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3 - HIV Infection and Geographically Bound Transmission of Drug-Resistant Tuberculosis, Argentina</dc:title>
  <cp:lastModifiedBy/>
  <cp:revision>1</cp:revision>
  <dcterms:created xsi:type="dcterms:W3CDTF">2025-06-05T13:39:59.4329162Z</dcterms:created>
  <dcterms:modified xsi:type="dcterms:W3CDTF">2025-06-05T13:39:59.4329162Z</dcterms:modified>
  <dc:creator>V. Ritacco et al.</dc:creator>
  <cp:keywords>multidrug-resistant tuberculosis, extensively drug resistant tuberculosis, antimicrobial resistance, tuberculosis and other mycobacteria, TB, MDR TB, XDR TB, co-infection, HIV, genotype, Argentina, restriction fragment length polymorphism, geography, disease transmission</cp:keywords>
  <dc:description>Presentation created from Figure 3 of HIV Infection and Geographically Bound Transmission of Drug-Resistant Tuberculosis, Argentina published in the Emerging Infectious Diseases journal volume 18, number 11.</dc:description>
  <cp:category>General</cp:category>
</cp:coreProperties>
</file>