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46200" y="635000"/>
            <a:ext cx="6451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. Notification rate of travel-associated Legionnaires’ disease (n = 607), by age group and sex, European Union/European Economic Area, 2009. Black bar, male case-patients; light gray bar, female case-patients.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Beauté J, Zucs P, de Jong B. Risk for Travel-associated Legionnaires’ Disease, Europe, 2009. Emerg Infect Dis. 2012;18(11):1811-1816. https://doi.org/10.3201/eid1811.120496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Risk for Travel-associated Legionnaires’ Disease, Europe, 2009</dc:title>
  <cp:lastModifiedBy/>
  <cp:revision>1</cp:revision>
  <dcterms:created xsi:type="dcterms:W3CDTF">2025-07-09T07:25:37.1828547Z</dcterms:created>
  <dcterms:modified xsi:type="dcterms:W3CDTF">2025-07-09T07:25:37.1828547Z</dcterms:modified>
  <dc:creator>J. Beauté et al.</dc:creator>
  <cp:keywords>Legionnaires' disease, travel, risk, surveillance, Europe, Legionella, legionellosis, pneumonia, airborne, respiratory, waterborne, bacteria, Italy, France, Spain</cp:keywords>
  <dc:description>Presentation created from Figure 1 of Risk for Travel-associated Legionnaires’ Disease, Europe, 2009 published in the Emerging Infectious Diseases journal volume 18, number 11.</dc:description>
  <cp:category>General</cp:category>
</cp:coreProperties>
</file>