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3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219450" y="635000"/>
            <a:ext cx="27051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3. . . Nipah virus (NiV) antigen in acutely inflamed tonsillar tissue and overlying epithelium (A) and nasopharyngeal epithelium (B) in 2 ferrets infected with NiV-Bangladesh. Rabbit α-NiV N protein antiserum. Original magnification ×200.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Clayton BA, Middleton D, Bergfeld J, Haining J, Arkinstall R, Wang L, et al. Transmission Routes for Nipah Virus from Malaysia and Bangladesh. Emerg Infect Dis. 2012;18(12):1983-1993. https://doi.org/10.3201/eid1812.120875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3 - Transmission Routes for Nipah Virus from Malaysia and Bangladesh</dc:title>
  <cp:lastModifiedBy/>
  <cp:revision>1</cp:revision>
  <dcterms:created xsi:type="dcterms:W3CDTF">2025-05-18T14:58:19.6335873Z</dcterms:created>
  <dcterms:modified xsi:type="dcterms:W3CDTF">2025-05-18T14:58:19.6335873Z</dcterms:modified>
  <dc:creator>B. A. Clayton et al.</dc:creator>
  <cp:keywords>Nipah virus, ferret, pathogenesis, shedding, Bangladesh, Malaysia, transmission, viruses</cp:keywords>
  <dc:description>Presentation created from Figure 3 of Transmission Routes for Nipah Virus from Malaysia and Bangladesh published in the Emerging Infectious Diseases journal volume 18, number 12.</dc:description>
  <cp:category>General</cp:category>
</cp:coreProperties>
</file>